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7"/>
  </p:notesMasterIdLst>
  <p:handoutMasterIdLst>
    <p:handoutMasterId r:id="rId88"/>
  </p:handoutMasterIdLst>
  <p:sldIdLst>
    <p:sldId id="256" r:id="rId5"/>
    <p:sldId id="323" r:id="rId6"/>
    <p:sldId id="324" r:id="rId7"/>
    <p:sldId id="327" r:id="rId8"/>
    <p:sldId id="329" r:id="rId9"/>
    <p:sldId id="331" r:id="rId10"/>
    <p:sldId id="333" r:id="rId11"/>
    <p:sldId id="334" r:id="rId12"/>
    <p:sldId id="335" r:id="rId13"/>
    <p:sldId id="336" r:id="rId14"/>
    <p:sldId id="337" r:id="rId15"/>
    <p:sldId id="338" r:id="rId16"/>
    <p:sldId id="328" r:id="rId17"/>
    <p:sldId id="320" r:id="rId18"/>
    <p:sldId id="326" r:id="rId19"/>
    <p:sldId id="340" r:id="rId20"/>
    <p:sldId id="341" r:id="rId21"/>
    <p:sldId id="332" r:id="rId22"/>
    <p:sldId id="378" r:id="rId23"/>
    <p:sldId id="379" r:id="rId24"/>
    <p:sldId id="380" r:id="rId25"/>
    <p:sldId id="381" r:id="rId26"/>
    <p:sldId id="382" r:id="rId27"/>
    <p:sldId id="383" r:id="rId28"/>
    <p:sldId id="369" r:id="rId29"/>
    <p:sldId id="371" r:id="rId30"/>
    <p:sldId id="365" r:id="rId31"/>
    <p:sldId id="366" r:id="rId32"/>
    <p:sldId id="367" r:id="rId33"/>
    <p:sldId id="368" r:id="rId34"/>
    <p:sldId id="372" r:id="rId35"/>
    <p:sldId id="377" r:id="rId36"/>
    <p:sldId id="276" r:id="rId37"/>
    <p:sldId id="330" r:id="rId38"/>
    <p:sldId id="305" r:id="rId39"/>
    <p:sldId id="293" r:id="rId40"/>
    <p:sldId id="314" r:id="rId41"/>
    <p:sldId id="275" r:id="rId42"/>
    <p:sldId id="316" r:id="rId43"/>
    <p:sldId id="317" r:id="rId44"/>
    <p:sldId id="348" r:id="rId45"/>
    <p:sldId id="349" r:id="rId46"/>
    <p:sldId id="350" r:id="rId47"/>
    <p:sldId id="362" r:id="rId48"/>
    <p:sldId id="385" r:id="rId49"/>
    <p:sldId id="387" r:id="rId50"/>
    <p:sldId id="388" r:id="rId51"/>
    <p:sldId id="384" r:id="rId52"/>
    <p:sldId id="346" r:id="rId53"/>
    <p:sldId id="347" r:id="rId54"/>
    <p:sldId id="342" r:id="rId55"/>
    <p:sldId id="351" r:id="rId56"/>
    <p:sldId id="322" r:id="rId57"/>
    <p:sldId id="353" r:id="rId58"/>
    <p:sldId id="352" r:id="rId59"/>
    <p:sldId id="354" r:id="rId60"/>
    <p:sldId id="356" r:id="rId61"/>
    <p:sldId id="355" r:id="rId62"/>
    <p:sldId id="357" r:id="rId63"/>
    <p:sldId id="358" r:id="rId64"/>
    <p:sldId id="359" r:id="rId65"/>
    <p:sldId id="360" r:id="rId66"/>
    <p:sldId id="361" r:id="rId67"/>
    <p:sldId id="363" r:id="rId68"/>
    <p:sldId id="389" r:id="rId69"/>
    <p:sldId id="390" r:id="rId70"/>
    <p:sldId id="375" r:id="rId71"/>
    <p:sldId id="376" r:id="rId72"/>
    <p:sldId id="343" r:id="rId73"/>
    <p:sldId id="364" r:id="rId74"/>
    <p:sldId id="321" r:id="rId75"/>
    <p:sldId id="391" r:id="rId76"/>
    <p:sldId id="392" r:id="rId77"/>
    <p:sldId id="374" r:id="rId78"/>
    <p:sldId id="344" r:id="rId79"/>
    <p:sldId id="370" r:id="rId80"/>
    <p:sldId id="345" r:id="rId81"/>
    <p:sldId id="393" r:id="rId82"/>
    <p:sldId id="394" r:id="rId83"/>
    <p:sldId id="373" r:id="rId84"/>
    <p:sldId id="386" r:id="rId85"/>
    <p:sldId id="39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3399FF"/>
    <a:srgbClr val="FFCCFF"/>
    <a:srgbClr val="FF66FF"/>
    <a:srgbClr val="CCFFCC"/>
    <a:srgbClr val="99FF6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7692BE-48F4-4844-8238-C9A590018B7B}" v="818" dt="2023-07-17T12:38:56.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73287" autoAdjust="0"/>
  </p:normalViewPr>
  <p:slideViewPr>
    <p:cSldViewPr snapToGrid="0">
      <p:cViewPr varScale="1">
        <p:scale>
          <a:sx n="57" d="100"/>
          <a:sy n="57" d="100"/>
        </p:scale>
        <p:origin x="1172" y="3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5A1B1-EC26-486B-B879-05AAB672AD36}" type="doc">
      <dgm:prSet loTypeId="urn:microsoft.com/office/officeart/2008/layout/AlternatingHexagons" loCatId="list" qsTypeId="urn:microsoft.com/office/officeart/2005/8/quickstyle/simple1" qsCatId="simple" csTypeId="urn:microsoft.com/office/officeart/2005/8/colors/colorful3" csCatId="colorful" phldr="1"/>
      <dgm:spPr/>
      <dgm:t>
        <a:bodyPr/>
        <a:lstStyle/>
        <a:p>
          <a:endParaRPr lang="en-US"/>
        </a:p>
      </dgm:t>
    </dgm:pt>
    <dgm:pt modelId="{5F152F8F-97C4-4093-81C3-A3555C21087B}">
      <dgm:prSet phldrT="[Text]" custT="1"/>
      <dgm:spPr/>
      <dgm:t>
        <a:bodyPr/>
        <a:lstStyle/>
        <a:p>
          <a:r>
            <a:rPr lang="en-US" sz="1600" b="0" i="0" dirty="0" err="1">
              <a:solidFill>
                <a:schemeClr val="tx1"/>
              </a:solidFill>
            </a:rPr>
            <a:t>Computa-tional</a:t>
          </a:r>
          <a:r>
            <a:rPr lang="en-US" sz="1600" b="0" i="0" dirty="0">
              <a:solidFill>
                <a:schemeClr val="tx1"/>
              </a:solidFill>
            </a:rPr>
            <a:t> simplicity</a:t>
          </a:r>
          <a:endParaRPr lang="en-US" sz="1600" dirty="0">
            <a:solidFill>
              <a:schemeClr val="tx1"/>
            </a:solidFill>
          </a:endParaRPr>
        </a:p>
      </dgm:t>
    </dgm:pt>
    <dgm:pt modelId="{F2D2AD12-C410-44D2-B7B1-A0D60215C1D8}" type="parTrans" cxnId="{4A3095D2-8F6C-43DE-81B4-AFCDAEBDC161}">
      <dgm:prSet/>
      <dgm:spPr/>
      <dgm:t>
        <a:bodyPr/>
        <a:lstStyle/>
        <a:p>
          <a:endParaRPr lang="en-US"/>
        </a:p>
      </dgm:t>
    </dgm:pt>
    <dgm:pt modelId="{1C496717-C0F1-471D-B829-F97F64B93FBB}" type="sibTrans" cxnId="{4A3095D2-8F6C-43DE-81B4-AFCDAEBDC161}">
      <dgm:prSet/>
      <dgm:spPr/>
      <dgm:t>
        <a:bodyPr/>
        <a:lstStyle/>
        <a:p>
          <a:endParaRPr lang="en-US"/>
        </a:p>
      </dgm:t>
    </dgm:pt>
    <dgm:pt modelId="{4CDE305D-43EE-4B21-9D6A-FF590E8E4E70}">
      <dgm:prSet phldrT="[Text]" custT="1"/>
      <dgm:spPr/>
      <dgm:t>
        <a:bodyPr/>
        <a:lstStyle/>
        <a:p>
          <a:r>
            <a:rPr lang="en-US" sz="1600" b="0" i="0" dirty="0" err="1">
              <a:solidFill>
                <a:schemeClr val="tx1"/>
              </a:solidFill>
            </a:rPr>
            <a:t>Represen-tational</a:t>
          </a:r>
          <a:r>
            <a:rPr lang="en-US" sz="1600" b="0" i="0" dirty="0">
              <a:solidFill>
                <a:schemeClr val="tx1"/>
              </a:solidFill>
            </a:rPr>
            <a:t> sparsity</a:t>
          </a:r>
          <a:endParaRPr lang="en-US" sz="1600" dirty="0">
            <a:solidFill>
              <a:schemeClr val="tx1"/>
            </a:solidFill>
          </a:endParaRPr>
        </a:p>
      </dgm:t>
    </dgm:pt>
    <dgm:pt modelId="{0BFBA650-EBA0-4A10-8FDF-2260170F1734}" type="parTrans" cxnId="{5AE14DC6-E6D3-48A2-A4D6-E69BC839B8A3}">
      <dgm:prSet/>
      <dgm:spPr/>
      <dgm:t>
        <a:bodyPr/>
        <a:lstStyle/>
        <a:p>
          <a:endParaRPr lang="en-US"/>
        </a:p>
      </dgm:t>
    </dgm:pt>
    <dgm:pt modelId="{E42AE0F5-0919-4405-BDFB-35AF7BD571B3}" type="sibTrans" cxnId="{5AE14DC6-E6D3-48A2-A4D6-E69BC839B8A3}">
      <dgm:prSet/>
      <dgm:spPr/>
      <dgm:t>
        <a:bodyPr/>
        <a:lstStyle/>
        <a:p>
          <a:endParaRPr lang="en-US"/>
        </a:p>
      </dgm:t>
    </dgm:pt>
    <dgm:pt modelId="{76B5B301-5D1C-4F49-BC86-0E5FD32029B2}">
      <dgm:prSet phldrT="[Text]" custT="1"/>
      <dgm:spPr/>
      <dgm:t>
        <a:bodyPr/>
        <a:lstStyle/>
        <a:p>
          <a:r>
            <a:rPr lang="en-US" sz="1600" b="0" i="0" dirty="0">
              <a:solidFill>
                <a:schemeClr val="tx1"/>
              </a:solidFill>
            </a:rPr>
            <a:t>Linear behavior</a:t>
          </a:r>
          <a:endParaRPr lang="en-US" sz="1600" dirty="0">
            <a:solidFill>
              <a:schemeClr val="tx1"/>
            </a:solidFill>
          </a:endParaRPr>
        </a:p>
      </dgm:t>
    </dgm:pt>
    <dgm:pt modelId="{9B43749A-BE15-4B5A-8D27-41AF12CB0A8B}" type="parTrans" cxnId="{13734FA0-F0DB-4188-AA8C-49C4155F645A}">
      <dgm:prSet/>
      <dgm:spPr/>
      <dgm:t>
        <a:bodyPr/>
        <a:lstStyle/>
        <a:p>
          <a:endParaRPr lang="en-US"/>
        </a:p>
      </dgm:t>
    </dgm:pt>
    <dgm:pt modelId="{641E3DB7-BCC5-4D8C-B01A-3F051118752D}" type="sibTrans" cxnId="{13734FA0-F0DB-4188-AA8C-49C4155F645A}">
      <dgm:prSet/>
      <dgm:spPr/>
      <dgm:t>
        <a:bodyPr/>
        <a:lstStyle/>
        <a:p>
          <a:endParaRPr lang="en-US"/>
        </a:p>
      </dgm:t>
    </dgm:pt>
    <dgm:pt modelId="{ABA48047-B5C3-41C8-A921-754A6B309414}">
      <dgm:prSet phldrT="[Text]" custT="1"/>
      <dgm:spPr/>
      <dgm:t>
        <a:bodyPr/>
        <a:lstStyle/>
        <a:p>
          <a:r>
            <a:rPr lang="en-US" sz="1600" b="0" i="0" dirty="0"/>
            <a:t>Train deep networks</a:t>
          </a:r>
          <a:endParaRPr lang="en-US" sz="1600" dirty="0"/>
        </a:p>
      </dgm:t>
    </dgm:pt>
    <dgm:pt modelId="{FF43779A-CDBA-4DA9-BB5C-B72B9466A5EA}" type="parTrans" cxnId="{8438435F-8500-47D2-B246-32FC0844989B}">
      <dgm:prSet/>
      <dgm:spPr/>
      <dgm:t>
        <a:bodyPr/>
        <a:lstStyle/>
        <a:p>
          <a:endParaRPr lang="en-US"/>
        </a:p>
      </dgm:t>
    </dgm:pt>
    <dgm:pt modelId="{308B4F6D-B03D-4B3F-945A-62677D91DB29}" type="sibTrans" cxnId="{8438435F-8500-47D2-B246-32FC0844989B}">
      <dgm:prSet/>
      <dgm:spPr/>
      <dgm:t>
        <a:bodyPr/>
        <a:lstStyle/>
        <a:p>
          <a:endParaRPr lang="en-US" dirty="0"/>
        </a:p>
      </dgm:t>
    </dgm:pt>
    <dgm:pt modelId="{C7AFF366-DF33-4A4F-9766-5805FA12AC5E}">
      <dgm:prSet phldrT="[Text]" custT="1"/>
      <dgm:spPr/>
      <dgm:t>
        <a:bodyPr/>
        <a:lstStyle/>
        <a:p>
          <a:r>
            <a:rPr lang="en-US" sz="1600" dirty="0"/>
            <a:t>Use </a:t>
          </a:r>
          <a:r>
            <a:rPr lang="en-US" sz="1600" dirty="0" err="1"/>
            <a:t>ReLU</a:t>
          </a:r>
          <a:r>
            <a:rPr lang="en-US" sz="1600" dirty="0"/>
            <a:t> as the default activation function</a:t>
          </a:r>
        </a:p>
      </dgm:t>
    </dgm:pt>
    <dgm:pt modelId="{52B0A9E2-BE08-4F09-A808-88804411CEEA}" type="parTrans" cxnId="{E017627F-0481-4F1A-BEB3-9FC5DDAAC681}">
      <dgm:prSet/>
      <dgm:spPr/>
      <dgm:t>
        <a:bodyPr/>
        <a:lstStyle/>
        <a:p>
          <a:endParaRPr lang="en-US"/>
        </a:p>
      </dgm:t>
    </dgm:pt>
    <dgm:pt modelId="{C425F64C-C600-4516-91D5-4BD3B4FA565D}" type="sibTrans" cxnId="{E017627F-0481-4F1A-BEB3-9FC5DDAAC681}">
      <dgm:prSet/>
      <dgm:spPr/>
      <dgm:t>
        <a:bodyPr/>
        <a:lstStyle/>
        <a:p>
          <a:endParaRPr lang="en-US"/>
        </a:p>
      </dgm:t>
    </dgm:pt>
    <dgm:pt modelId="{C6AF4AC5-FD8F-46BE-B8E5-5FBE74268874}" type="pres">
      <dgm:prSet presAssocID="{F645A1B1-EC26-486B-B879-05AAB672AD36}" presName="Name0" presStyleCnt="0">
        <dgm:presLayoutVars>
          <dgm:chMax/>
          <dgm:chPref/>
          <dgm:dir/>
          <dgm:animLvl val="lvl"/>
        </dgm:presLayoutVars>
      </dgm:prSet>
      <dgm:spPr/>
    </dgm:pt>
    <dgm:pt modelId="{F95B0213-E206-47B6-96B4-DE35982FAEBB}" type="pres">
      <dgm:prSet presAssocID="{5F152F8F-97C4-4093-81C3-A3555C21087B}" presName="composite" presStyleCnt="0"/>
      <dgm:spPr/>
    </dgm:pt>
    <dgm:pt modelId="{9EB58D0B-507A-4065-BA3F-3435BA001C32}" type="pres">
      <dgm:prSet presAssocID="{5F152F8F-97C4-4093-81C3-A3555C21087B}" presName="Parent1" presStyleLbl="node1" presStyleIdx="0" presStyleCnt="10">
        <dgm:presLayoutVars>
          <dgm:chMax val="1"/>
          <dgm:chPref val="1"/>
          <dgm:bulletEnabled val="1"/>
        </dgm:presLayoutVars>
      </dgm:prSet>
      <dgm:spPr/>
    </dgm:pt>
    <dgm:pt modelId="{CF871DB6-6AEA-416C-B94E-01A0CE7A42D6}" type="pres">
      <dgm:prSet presAssocID="{5F152F8F-97C4-4093-81C3-A3555C21087B}" presName="Childtext1" presStyleLbl="revTx" presStyleIdx="0" presStyleCnt="5">
        <dgm:presLayoutVars>
          <dgm:chMax val="0"/>
          <dgm:chPref val="0"/>
          <dgm:bulletEnabled val="1"/>
        </dgm:presLayoutVars>
      </dgm:prSet>
      <dgm:spPr/>
    </dgm:pt>
    <dgm:pt modelId="{E5357335-58E6-4778-89B7-64DE5DC115F3}" type="pres">
      <dgm:prSet presAssocID="{5F152F8F-97C4-4093-81C3-A3555C21087B}" presName="BalanceSpacing" presStyleCnt="0"/>
      <dgm:spPr/>
    </dgm:pt>
    <dgm:pt modelId="{827F593F-4383-42E8-AB3A-173E65FC3144}" type="pres">
      <dgm:prSet presAssocID="{5F152F8F-97C4-4093-81C3-A3555C21087B}" presName="BalanceSpacing1" presStyleCnt="0"/>
      <dgm:spPr/>
    </dgm:pt>
    <dgm:pt modelId="{367E7D0E-1166-4883-9983-D2625F6031FE}" type="pres">
      <dgm:prSet presAssocID="{1C496717-C0F1-471D-B829-F97F64B93FBB}" presName="Accent1Text" presStyleLbl="node1" presStyleIdx="1" presStyleCnt="10"/>
      <dgm:spPr/>
    </dgm:pt>
    <dgm:pt modelId="{9D3E2AC7-06BF-496B-A838-1B386C18DDE2}" type="pres">
      <dgm:prSet presAssocID="{1C496717-C0F1-471D-B829-F97F64B93FBB}" presName="spaceBetweenRectangles" presStyleCnt="0"/>
      <dgm:spPr/>
    </dgm:pt>
    <dgm:pt modelId="{371BAC0D-182E-4005-AA4F-C8B23CA16F11}" type="pres">
      <dgm:prSet presAssocID="{4CDE305D-43EE-4B21-9D6A-FF590E8E4E70}" presName="composite" presStyleCnt="0"/>
      <dgm:spPr/>
    </dgm:pt>
    <dgm:pt modelId="{1569F4CC-4C99-411A-AF6C-A2F910AAA776}" type="pres">
      <dgm:prSet presAssocID="{4CDE305D-43EE-4B21-9D6A-FF590E8E4E70}" presName="Parent1" presStyleLbl="node1" presStyleIdx="2" presStyleCnt="10" custLinFactX="-2597" custLinFactNeighborX="-100000" custLinFactNeighborY="-5443">
        <dgm:presLayoutVars>
          <dgm:chMax val="1"/>
          <dgm:chPref val="1"/>
          <dgm:bulletEnabled val="1"/>
        </dgm:presLayoutVars>
      </dgm:prSet>
      <dgm:spPr/>
    </dgm:pt>
    <dgm:pt modelId="{98721EAC-0E49-4A53-B49B-7B6AB148D4EB}" type="pres">
      <dgm:prSet presAssocID="{4CDE305D-43EE-4B21-9D6A-FF590E8E4E70}" presName="Childtext1" presStyleLbl="revTx" presStyleIdx="1" presStyleCnt="5">
        <dgm:presLayoutVars>
          <dgm:chMax val="0"/>
          <dgm:chPref val="0"/>
          <dgm:bulletEnabled val="1"/>
        </dgm:presLayoutVars>
      </dgm:prSet>
      <dgm:spPr/>
    </dgm:pt>
    <dgm:pt modelId="{EE6FC95C-9017-4EEF-96E9-FA273BA71E20}" type="pres">
      <dgm:prSet presAssocID="{4CDE305D-43EE-4B21-9D6A-FF590E8E4E70}" presName="BalanceSpacing" presStyleCnt="0"/>
      <dgm:spPr/>
    </dgm:pt>
    <dgm:pt modelId="{4F09D22E-2701-42BC-9103-6A07C5FBA7DD}" type="pres">
      <dgm:prSet presAssocID="{4CDE305D-43EE-4B21-9D6A-FF590E8E4E70}" presName="BalanceSpacing1" presStyleCnt="0"/>
      <dgm:spPr/>
    </dgm:pt>
    <dgm:pt modelId="{4978156C-414A-40B7-9825-8D38D4B3CC73}" type="pres">
      <dgm:prSet presAssocID="{E42AE0F5-0919-4405-BDFB-35AF7BD571B3}" presName="Accent1Text" presStyleLbl="node1" presStyleIdx="3" presStyleCnt="10"/>
      <dgm:spPr/>
    </dgm:pt>
    <dgm:pt modelId="{ECF97867-E2D8-4A47-A088-3D42141174EF}" type="pres">
      <dgm:prSet presAssocID="{E42AE0F5-0919-4405-BDFB-35AF7BD571B3}" presName="spaceBetweenRectangles" presStyleCnt="0"/>
      <dgm:spPr/>
    </dgm:pt>
    <dgm:pt modelId="{C306B4D5-6355-4318-9C2D-2847576957BD}" type="pres">
      <dgm:prSet presAssocID="{76B5B301-5D1C-4F49-BC86-0E5FD32029B2}" presName="composite" presStyleCnt="0"/>
      <dgm:spPr/>
    </dgm:pt>
    <dgm:pt modelId="{8D7A1D93-853D-415C-9CA7-6FCECEB18A24}" type="pres">
      <dgm:prSet presAssocID="{76B5B301-5D1C-4F49-BC86-0E5FD32029B2}" presName="Parent1" presStyleLbl="node1" presStyleIdx="4" presStyleCnt="10">
        <dgm:presLayoutVars>
          <dgm:chMax val="1"/>
          <dgm:chPref val="1"/>
          <dgm:bulletEnabled val="1"/>
        </dgm:presLayoutVars>
      </dgm:prSet>
      <dgm:spPr/>
    </dgm:pt>
    <dgm:pt modelId="{CDAE5E70-D839-43A4-9450-C4DD8412D01C}" type="pres">
      <dgm:prSet presAssocID="{76B5B301-5D1C-4F49-BC86-0E5FD32029B2}" presName="Childtext1" presStyleLbl="revTx" presStyleIdx="2" presStyleCnt="5">
        <dgm:presLayoutVars>
          <dgm:chMax val="0"/>
          <dgm:chPref val="0"/>
          <dgm:bulletEnabled val="1"/>
        </dgm:presLayoutVars>
      </dgm:prSet>
      <dgm:spPr/>
    </dgm:pt>
    <dgm:pt modelId="{E9330727-CB42-4196-A031-2341B7497561}" type="pres">
      <dgm:prSet presAssocID="{76B5B301-5D1C-4F49-BC86-0E5FD32029B2}" presName="BalanceSpacing" presStyleCnt="0"/>
      <dgm:spPr/>
    </dgm:pt>
    <dgm:pt modelId="{0F57E85E-2576-4071-87E7-DB2034AD9AB8}" type="pres">
      <dgm:prSet presAssocID="{76B5B301-5D1C-4F49-BC86-0E5FD32029B2}" presName="BalanceSpacing1" presStyleCnt="0"/>
      <dgm:spPr/>
    </dgm:pt>
    <dgm:pt modelId="{381F34BB-F005-4ED0-8D1F-89673A3AF42E}" type="pres">
      <dgm:prSet presAssocID="{641E3DB7-BCC5-4D8C-B01A-3F051118752D}" presName="Accent1Text" presStyleLbl="node1" presStyleIdx="5" presStyleCnt="10"/>
      <dgm:spPr/>
    </dgm:pt>
    <dgm:pt modelId="{04E990C0-ED16-40FA-86C8-64D4FC09553D}" type="pres">
      <dgm:prSet presAssocID="{641E3DB7-BCC5-4D8C-B01A-3F051118752D}" presName="spaceBetweenRectangles" presStyleCnt="0"/>
      <dgm:spPr/>
    </dgm:pt>
    <dgm:pt modelId="{612B4A31-F324-46A7-99FA-150071C2285F}" type="pres">
      <dgm:prSet presAssocID="{ABA48047-B5C3-41C8-A921-754A6B309414}" presName="composite" presStyleCnt="0"/>
      <dgm:spPr/>
    </dgm:pt>
    <dgm:pt modelId="{09C341DD-1F3A-4371-A438-FF91E7A4D6E2}" type="pres">
      <dgm:prSet presAssocID="{ABA48047-B5C3-41C8-A921-754A6B309414}" presName="Parent1" presStyleLbl="node1" presStyleIdx="6" presStyleCnt="10" custLinFactY="-71197" custLinFactNeighborX="2723" custLinFactNeighborY="-100000">
        <dgm:presLayoutVars>
          <dgm:chMax val="1"/>
          <dgm:chPref val="1"/>
          <dgm:bulletEnabled val="1"/>
        </dgm:presLayoutVars>
      </dgm:prSet>
      <dgm:spPr/>
    </dgm:pt>
    <dgm:pt modelId="{5FD9FB29-9AC7-458C-B559-DE3FAC4EF1B4}" type="pres">
      <dgm:prSet presAssocID="{ABA48047-B5C3-41C8-A921-754A6B309414}" presName="Childtext1" presStyleLbl="revTx" presStyleIdx="3" presStyleCnt="5">
        <dgm:presLayoutVars>
          <dgm:chMax val="0"/>
          <dgm:chPref val="0"/>
          <dgm:bulletEnabled val="1"/>
        </dgm:presLayoutVars>
      </dgm:prSet>
      <dgm:spPr/>
    </dgm:pt>
    <dgm:pt modelId="{59DABFCE-0968-4C64-9129-FE9F7D9CFB67}" type="pres">
      <dgm:prSet presAssocID="{ABA48047-B5C3-41C8-A921-754A6B309414}" presName="BalanceSpacing" presStyleCnt="0"/>
      <dgm:spPr/>
    </dgm:pt>
    <dgm:pt modelId="{6C1A6184-D69D-43D0-BAC4-D018A55D10F6}" type="pres">
      <dgm:prSet presAssocID="{ABA48047-B5C3-41C8-A921-754A6B309414}" presName="BalanceSpacing1" presStyleCnt="0"/>
      <dgm:spPr/>
    </dgm:pt>
    <dgm:pt modelId="{BA93F877-6B77-452F-B939-491C210B08A6}" type="pres">
      <dgm:prSet presAssocID="{308B4F6D-B03D-4B3F-945A-62677D91DB29}" presName="Accent1Text" presStyleLbl="node1" presStyleIdx="7" presStyleCnt="10" custLinFactNeighborX="51363" custLinFactNeighborY="-85179"/>
      <dgm:spPr/>
    </dgm:pt>
    <dgm:pt modelId="{88A18471-3B23-4331-8FEB-EEB1F6D9E046}" type="pres">
      <dgm:prSet presAssocID="{308B4F6D-B03D-4B3F-945A-62677D91DB29}" presName="spaceBetweenRectangles" presStyleCnt="0"/>
      <dgm:spPr/>
    </dgm:pt>
    <dgm:pt modelId="{D86E5B27-CB06-44E9-BEAC-7E5A5B156AFD}" type="pres">
      <dgm:prSet presAssocID="{C7AFF366-DF33-4A4F-9766-5805FA12AC5E}" presName="composite" presStyleCnt="0"/>
      <dgm:spPr/>
    </dgm:pt>
    <dgm:pt modelId="{A2CF2FC1-1778-4711-A4F5-2F0D66028F48}" type="pres">
      <dgm:prSet presAssocID="{C7AFF366-DF33-4A4F-9766-5805FA12AC5E}" presName="Parent1" presStyleLbl="node1" presStyleIdx="8" presStyleCnt="10" custLinFactNeighborX="-57215" custLinFactNeighborY="-85715">
        <dgm:presLayoutVars>
          <dgm:chMax val="1"/>
          <dgm:chPref val="1"/>
          <dgm:bulletEnabled val="1"/>
        </dgm:presLayoutVars>
      </dgm:prSet>
      <dgm:spPr/>
    </dgm:pt>
    <dgm:pt modelId="{E7808444-17A7-4D48-B5DF-0F713C79B765}" type="pres">
      <dgm:prSet presAssocID="{C7AFF366-DF33-4A4F-9766-5805FA12AC5E}" presName="Childtext1" presStyleLbl="revTx" presStyleIdx="4" presStyleCnt="5">
        <dgm:presLayoutVars>
          <dgm:chMax val="0"/>
          <dgm:chPref val="0"/>
          <dgm:bulletEnabled val="1"/>
        </dgm:presLayoutVars>
      </dgm:prSet>
      <dgm:spPr/>
    </dgm:pt>
    <dgm:pt modelId="{9624CF9C-2F4E-48FC-931D-3FC3EE94E9AD}" type="pres">
      <dgm:prSet presAssocID="{C7AFF366-DF33-4A4F-9766-5805FA12AC5E}" presName="BalanceSpacing" presStyleCnt="0"/>
      <dgm:spPr/>
    </dgm:pt>
    <dgm:pt modelId="{10F49F57-CA71-4D31-96AD-43E5318F483C}" type="pres">
      <dgm:prSet presAssocID="{C7AFF366-DF33-4A4F-9766-5805FA12AC5E}" presName="BalanceSpacing1" presStyleCnt="0"/>
      <dgm:spPr/>
    </dgm:pt>
    <dgm:pt modelId="{56746F80-D505-42D8-AE78-E73C455F5D0E}" type="pres">
      <dgm:prSet presAssocID="{C425F64C-C600-4516-91D5-4BD3B4FA565D}" presName="Accent1Text" presStyleLbl="node1" presStyleIdx="9" presStyleCnt="10" custLinFactX="-17039" custLinFactY="-76674" custLinFactNeighborX="-100000" custLinFactNeighborY="-100000"/>
      <dgm:spPr/>
    </dgm:pt>
  </dgm:ptLst>
  <dgm:cxnLst>
    <dgm:cxn modelId="{ADF2041E-D3A7-4DC7-AD56-2560A9788FE7}" type="presOf" srcId="{76B5B301-5D1C-4F49-BC86-0E5FD32029B2}" destId="{8D7A1D93-853D-415C-9CA7-6FCECEB18A24}" srcOrd="0" destOrd="0" presId="urn:microsoft.com/office/officeart/2008/layout/AlternatingHexagons"/>
    <dgm:cxn modelId="{8438435F-8500-47D2-B246-32FC0844989B}" srcId="{F645A1B1-EC26-486B-B879-05AAB672AD36}" destId="{ABA48047-B5C3-41C8-A921-754A6B309414}" srcOrd="3" destOrd="0" parTransId="{FF43779A-CDBA-4DA9-BB5C-B72B9466A5EA}" sibTransId="{308B4F6D-B03D-4B3F-945A-62677D91DB29}"/>
    <dgm:cxn modelId="{53BE9F60-3B6B-4DDD-A410-12539A5D352F}" type="presOf" srcId="{E42AE0F5-0919-4405-BDFB-35AF7BD571B3}" destId="{4978156C-414A-40B7-9825-8D38D4B3CC73}" srcOrd="0" destOrd="0" presId="urn:microsoft.com/office/officeart/2008/layout/AlternatingHexagons"/>
    <dgm:cxn modelId="{11D2EA5A-1B24-4025-BE58-193D29487064}" type="presOf" srcId="{5F152F8F-97C4-4093-81C3-A3555C21087B}" destId="{9EB58D0B-507A-4065-BA3F-3435BA001C32}" srcOrd="0" destOrd="0" presId="urn:microsoft.com/office/officeart/2008/layout/AlternatingHexagons"/>
    <dgm:cxn modelId="{B03CF07D-F99E-470F-8A05-46F99BF72DED}" type="presOf" srcId="{ABA48047-B5C3-41C8-A921-754A6B309414}" destId="{09C341DD-1F3A-4371-A438-FF91E7A4D6E2}" srcOrd="0" destOrd="0" presId="urn:microsoft.com/office/officeart/2008/layout/AlternatingHexagons"/>
    <dgm:cxn modelId="{E017627F-0481-4F1A-BEB3-9FC5DDAAC681}" srcId="{F645A1B1-EC26-486B-B879-05AAB672AD36}" destId="{C7AFF366-DF33-4A4F-9766-5805FA12AC5E}" srcOrd="4" destOrd="0" parTransId="{52B0A9E2-BE08-4F09-A808-88804411CEEA}" sibTransId="{C425F64C-C600-4516-91D5-4BD3B4FA565D}"/>
    <dgm:cxn modelId="{35903087-3A92-4404-B35E-EA95B1618407}" type="presOf" srcId="{308B4F6D-B03D-4B3F-945A-62677D91DB29}" destId="{BA93F877-6B77-452F-B939-491C210B08A6}" srcOrd="0" destOrd="0" presId="urn:microsoft.com/office/officeart/2008/layout/AlternatingHexagons"/>
    <dgm:cxn modelId="{63EEA490-DB12-4E87-B1E6-6510FF28ADC4}" type="presOf" srcId="{641E3DB7-BCC5-4D8C-B01A-3F051118752D}" destId="{381F34BB-F005-4ED0-8D1F-89673A3AF42E}" srcOrd="0" destOrd="0" presId="urn:microsoft.com/office/officeart/2008/layout/AlternatingHexagons"/>
    <dgm:cxn modelId="{903CEF90-D700-437C-B2E4-228BA510E543}" type="presOf" srcId="{4CDE305D-43EE-4B21-9D6A-FF590E8E4E70}" destId="{1569F4CC-4C99-411A-AF6C-A2F910AAA776}" srcOrd="0" destOrd="0" presId="urn:microsoft.com/office/officeart/2008/layout/AlternatingHexagons"/>
    <dgm:cxn modelId="{E8705791-F94E-459C-B7B7-87E674DCD8A9}" type="presOf" srcId="{C7AFF366-DF33-4A4F-9766-5805FA12AC5E}" destId="{A2CF2FC1-1778-4711-A4F5-2F0D66028F48}" srcOrd="0" destOrd="0" presId="urn:microsoft.com/office/officeart/2008/layout/AlternatingHexagons"/>
    <dgm:cxn modelId="{4EE19E92-AE6E-49AC-879B-F91BB8BB4CB6}" type="presOf" srcId="{1C496717-C0F1-471D-B829-F97F64B93FBB}" destId="{367E7D0E-1166-4883-9983-D2625F6031FE}" srcOrd="0" destOrd="0" presId="urn:microsoft.com/office/officeart/2008/layout/AlternatingHexagons"/>
    <dgm:cxn modelId="{13734FA0-F0DB-4188-AA8C-49C4155F645A}" srcId="{F645A1B1-EC26-486B-B879-05AAB672AD36}" destId="{76B5B301-5D1C-4F49-BC86-0E5FD32029B2}" srcOrd="2" destOrd="0" parTransId="{9B43749A-BE15-4B5A-8D27-41AF12CB0A8B}" sibTransId="{641E3DB7-BCC5-4D8C-B01A-3F051118752D}"/>
    <dgm:cxn modelId="{57610ABE-B99B-4121-9F09-B2F506188C7F}" type="presOf" srcId="{C425F64C-C600-4516-91D5-4BD3B4FA565D}" destId="{56746F80-D505-42D8-AE78-E73C455F5D0E}" srcOrd="0" destOrd="0" presId="urn:microsoft.com/office/officeart/2008/layout/AlternatingHexagons"/>
    <dgm:cxn modelId="{5AE14DC6-E6D3-48A2-A4D6-E69BC839B8A3}" srcId="{F645A1B1-EC26-486B-B879-05AAB672AD36}" destId="{4CDE305D-43EE-4B21-9D6A-FF590E8E4E70}" srcOrd="1" destOrd="0" parTransId="{0BFBA650-EBA0-4A10-8FDF-2260170F1734}" sibTransId="{E42AE0F5-0919-4405-BDFB-35AF7BD571B3}"/>
    <dgm:cxn modelId="{4A3095D2-8F6C-43DE-81B4-AFCDAEBDC161}" srcId="{F645A1B1-EC26-486B-B879-05AAB672AD36}" destId="{5F152F8F-97C4-4093-81C3-A3555C21087B}" srcOrd="0" destOrd="0" parTransId="{F2D2AD12-C410-44D2-B7B1-A0D60215C1D8}" sibTransId="{1C496717-C0F1-471D-B829-F97F64B93FBB}"/>
    <dgm:cxn modelId="{3268F9FB-67EF-4CC7-9FFD-6FAC51E33ACB}" type="presOf" srcId="{F645A1B1-EC26-486B-B879-05AAB672AD36}" destId="{C6AF4AC5-FD8F-46BE-B8E5-5FBE74268874}" srcOrd="0" destOrd="0" presId="urn:microsoft.com/office/officeart/2008/layout/AlternatingHexagons"/>
    <dgm:cxn modelId="{8256CBCF-B0D5-48D4-A3D1-62231C9B3EB9}" type="presParOf" srcId="{C6AF4AC5-FD8F-46BE-B8E5-5FBE74268874}" destId="{F95B0213-E206-47B6-96B4-DE35982FAEBB}" srcOrd="0" destOrd="0" presId="urn:microsoft.com/office/officeart/2008/layout/AlternatingHexagons"/>
    <dgm:cxn modelId="{E1AA7C27-51BA-4F81-9773-D1ABB943BA19}" type="presParOf" srcId="{F95B0213-E206-47B6-96B4-DE35982FAEBB}" destId="{9EB58D0B-507A-4065-BA3F-3435BA001C32}" srcOrd="0" destOrd="0" presId="urn:microsoft.com/office/officeart/2008/layout/AlternatingHexagons"/>
    <dgm:cxn modelId="{6EF13D17-924F-48A4-9B5E-0E42F4FA2407}" type="presParOf" srcId="{F95B0213-E206-47B6-96B4-DE35982FAEBB}" destId="{CF871DB6-6AEA-416C-B94E-01A0CE7A42D6}" srcOrd="1" destOrd="0" presId="urn:microsoft.com/office/officeart/2008/layout/AlternatingHexagons"/>
    <dgm:cxn modelId="{BF4D151C-525B-476E-8658-EB0B1760372D}" type="presParOf" srcId="{F95B0213-E206-47B6-96B4-DE35982FAEBB}" destId="{E5357335-58E6-4778-89B7-64DE5DC115F3}" srcOrd="2" destOrd="0" presId="urn:microsoft.com/office/officeart/2008/layout/AlternatingHexagons"/>
    <dgm:cxn modelId="{81C64004-2581-438D-98DD-8B84EBF5A9E2}" type="presParOf" srcId="{F95B0213-E206-47B6-96B4-DE35982FAEBB}" destId="{827F593F-4383-42E8-AB3A-173E65FC3144}" srcOrd="3" destOrd="0" presId="urn:microsoft.com/office/officeart/2008/layout/AlternatingHexagons"/>
    <dgm:cxn modelId="{AE247E2C-E7DC-4511-A3B8-C1C8C55D1F1B}" type="presParOf" srcId="{F95B0213-E206-47B6-96B4-DE35982FAEBB}" destId="{367E7D0E-1166-4883-9983-D2625F6031FE}" srcOrd="4" destOrd="0" presId="urn:microsoft.com/office/officeart/2008/layout/AlternatingHexagons"/>
    <dgm:cxn modelId="{946C8005-82BA-4F41-970E-1A07C04BA433}" type="presParOf" srcId="{C6AF4AC5-FD8F-46BE-B8E5-5FBE74268874}" destId="{9D3E2AC7-06BF-496B-A838-1B386C18DDE2}" srcOrd="1" destOrd="0" presId="urn:microsoft.com/office/officeart/2008/layout/AlternatingHexagons"/>
    <dgm:cxn modelId="{7C1DE759-D187-4399-A665-3C863757A386}" type="presParOf" srcId="{C6AF4AC5-FD8F-46BE-B8E5-5FBE74268874}" destId="{371BAC0D-182E-4005-AA4F-C8B23CA16F11}" srcOrd="2" destOrd="0" presId="urn:microsoft.com/office/officeart/2008/layout/AlternatingHexagons"/>
    <dgm:cxn modelId="{55482AFE-3968-4D3B-9E78-977868CEDE27}" type="presParOf" srcId="{371BAC0D-182E-4005-AA4F-C8B23CA16F11}" destId="{1569F4CC-4C99-411A-AF6C-A2F910AAA776}" srcOrd="0" destOrd="0" presId="urn:microsoft.com/office/officeart/2008/layout/AlternatingHexagons"/>
    <dgm:cxn modelId="{CE6E0D91-1300-43FA-BD9F-65912D33FD54}" type="presParOf" srcId="{371BAC0D-182E-4005-AA4F-C8B23CA16F11}" destId="{98721EAC-0E49-4A53-B49B-7B6AB148D4EB}" srcOrd="1" destOrd="0" presId="urn:microsoft.com/office/officeart/2008/layout/AlternatingHexagons"/>
    <dgm:cxn modelId="{FECDC0D1-11AA-45C4-A3B0-02C78FDE1A34}" type="presParOf" srcId="{371BAC0D-182E-4005-AA4F-C8B23CA16F11}" destId="{EE6FC95C-9017-4EEF-96E9-FA273BA71E20}" srcOrd="2" destOrd="0" presId="urn:microsoft.com/office/officeart/2008/layout/AlternatingHexagons"/>
    <dgm:cxn modelId="{3E89A691-8379-454B-834F-9ADFE7538786}" type="presParOf" srcId="{371BAC0D-182E-4005-AA4F-C8B23CA16F11}" destId="{4F09D22E-2701-42BC-9103-6A07C5FBA7DD}" srcOrd="3" destOrd="0" presId="urn:microsoft.com/office/officeart/2008/layout/AlternatingHexagons"/>
    <dgm:cxn modelId="{DBDD2F84-D9A9-4B6F-B0D6-59C5EFE02BCD}" type="presParOf" srcId="{371BAC0D-182E-4005-AA4F-C8B23CA16F11}" destId="{4978156C-414A-40B7-9825-8D38D4B3CC73}" srcOrd="4" destOrd="0" presId="urn:microsoft.com/office/officeart/2008/layout/AlternatingHexagons"/>
    <dgm:cxn modelId="{BCF7495D-9874-4E86-9B24-9B2F8578F34A}" type="presParOf" srcId="{C6AF4AC5-FD8F-46BE-B8E5-5FBE74268874}" destId="{ECF97867-E2D8-4A47-A088-3D42141174EF}" srcOrd="3" destOrd="0" presId="urn:microsoft.com/office/officeart/2008/layout/AlternatingHexagons"/>
    <dgm:cxn modelId="{66703C1E-344C-4F8A-8FCC-381EBD58DBC6}" type="presParOf" srcId="{C6AF4AC5-FD8F-46BE-B8E5-5FBE74268874}" destId="{C306B4D5-6355-4318-9C2D-2847576957BD}" srcOrd="4" destOrd="0" presId="urn:microsoft.com/office/officeart/2008/layout/AlternatingHexagons"/>
    <dgm:cxn modelId="{0CAFCAE0-94F7-47DE-8353-AF28AA88FAF2}" type="presParOf" srcId="{C306B4D5-6355-4318-9C2D-2847576957BD}" destId="{8D7A1D93-853D-415C-9CA7-6FCECEB18A24}" srcOrd="0" destOrd="0" presId="urn:microsoft.com/office/officeart/2008/layout/AlternatingHexagons"/>
    <dgm:cxn modelId="{F4D72694-AF79-4103-A148-896E132A0D1E}" type="presParOf" srcId="{C306B4D5-6355-4318-9C2D-2847576957BD}" destId="{CDAE5E70-D839-43A4-9450-C4DD8412D01C}" srcOrd="1" destOrd="0" presId="urn:microsoft.com/office/officeart/2008/layout/AlternatingHexagons"/>
    <dgm:cxn modelId="{6CED16E8-BB36-477D-BF88-24061BE7AF23}" type="presParOf" srcId="{C306B4D5-6355-4318-9C2D-2847576957BD}" destId="{E9330727-CB42-4196-A031-2341B7497561}" srcOrd="2" destOrd="0" presId="urn:microsoft.com/office/officeart/2008/layout/AlternatingHexagons"/>
    <dgm:cxn modelId="{51AEFA2F-995F-4719-BE8C-6B2C256A232B}" type="presParOf" srcId="{C306B4D5-6355-4318-9C2D-2847576957BD}" destId="{0F57E85E-2576-4071-87E7-DB2034AD9AB8}" srcOrd="3" destOrd="0" presId="urn:microsoft.com/office/officeart/2008/layout/AlternatingHexagons"/>
    <dgm:cxn modelId="{98A62BC7-377E-4057-9D9D-B450F37A1AB2}" type="presParOf" srcId="{C306B4D5-6355-4318-9C2D-2847576957BD}" destId="{381F34BB-F005-4ED0-8D1F-89673A3AF42E}" srcOrd="4" destOrd="0" presId="urn:microsoft.com/office/officeart/2008/layout/AlternatingHexagons"/>
    <dgm:cxn modelId="{1415510D-4A15-4897-B48D-A572D0BF2E55}" type="presParOf" srcId="{C6AF4AC5-FD8F-46BE-B8E5-5FBE74268874}" destId="{04E990C0-ED16-40FA-86C8-64D4FC09553D}" srcOrd="5" destOrd="0" presId="urn:microsoft.com/office/officeart/2008/layout/AlternatingHexagons"/>
    <dgm:cxn modelId="{BB6B2FDB-9A8F-4F3B-B020-CFDA241418CB}" type="presParOf" srcId="{C6AF4AC5-FD8F-46BE-B8E5-5FBE74268874}" destId="{612B4A31-F324-46A7-99FA-150071C2285F}" srcOrd="6" destOrd="0" presId="urn:microsoft.com/office/officeart/2008/layout/AlternatingHexagons"/>
    <dgm:cxn modelId="{D6D32463-FB49-4190-86CC-5AE8E657F839}" type="presParOf" srcId="{612B4A31-F324-46A7-99FA-150071C2285F}" destId="{09C341DD-1F3A-4371-A438-FF91E7A4D6E2}" srcOrd="0" destOrd="0" presId="urn:microsoft.com/office/officeart/2008/layout/AlternatingHexagons"/>
    <dgm:cxn modelId="{AE8D8260-28D4-4D7C-9BCD-D69611211AB7}" type="presParOf" srcId="{612B4A31-F324-46A7-99FA-150071C2285F}" destId="{5FD9FB29-9AC7-458C-B559-DE3FAC4EF1B4}" srcOrd="1" destOrd="0" presId="urn:microsoft.com/office/officeart/2008/layout/AlternatingHexagons"/>
    <dgm:cxn modelId="{FF266D00-4FD2-45FC-95AD-BA139B1C277B}" type="presParOf" srcId="{612B4A31-F324-46A7-99FA-150071C2285F}" destId="{59DABFCE-0968-4C64-9129-FE9F7D9CFB67}" srcOrd="2" destOrd="0" presId="urn:microsoft.com/office/officeart/2008/layout/AlternatingHexagons"/>
    <dgm:cxn modelId="{4635CC00-48DC-45E0-9846-2DADC73AA562}" type="presParOf" srcId="{612B4A31-F324-46A7-99FA-150071C2285F}" destId="{6C1A6184-D69D-43D0-BAC4-D018A55D10F6}" srcOrd="3" destOrd="0" presId="urn:microsoft.com/office/officeart/2008/layout/AlternatingHexagons"/>
    <dgm:cxn modelId="{B1D2FC8B-00F9-4344-AF0C-FBF078CC7AFC}" type="presParOf" srcId="{612B4A31-F324-46A7-99FA-150071C2285F}" destId="{BA93F877-6B77-452F-B939-491C210B08A6}" srcOrd="4" destOrd="0" presId="urn:microsoft.com/office/officeart/2008/layout/AlternatingHexagons"/>
    <dgm:cxn modelId="{230AC867-5C28-41FF-9D2E-4D18258A5B35}" type="presParOf" srcId="{C6AF4AC5-FD8F-46BE-B8E5-5FBE74268874}" destId="{88A18471-3B23-4331-8FEB-EEB1F6D9E046}" srcOrd="7" destOrd="0" presId="urn:microsoft.com/office/officeart/2008/layout/AlternatingHexagons"/>
    <dgm:cxn modelId="{E5445E5B-CAE5-414E-B785-F857D3B98C6E}" type="presParOf" srcId="{C6AF4AC5-FD8F-46BE-B8E5-5FBE74268874}" destId="{D86E5B27-CB06-44E9-BEAC-7E5A5B156AFD}" srcOrd="8" destOrd="0" presId="urn:microsoft.com/office/officeart/2008/layout/AlternatingHexagons"/>
    <dgm:cxn modelId="{2F256875-B0AB-4106-9B1D-D655E03533D6}" type="presParOf" srcId="{D86E5B27-CB06-44E9-BEAC-7E5A5B156AFD}" destId="{A2CF2FC1-1778-4711-A4F5-2F0D66028F48}" srcOrd="0" destOrd="0" presId="urn:microsoft.com/office/officeart/2008/layout/AlternatingHexagons"/>
    <dgm:cxn modelId="{62DDAD72-6A88-473D-916B-EB4A8B39A871}" type="presParOf" srcId="{D86E5B27-CB06-44E9-BEAC-7E5A5B156AFD}" destId="{E7808444-17A7-4D48-B5DF-0F713C79B765}" srcOrd="1" destOrd="0" presId="urn:microsoft.com/office/officeart/2008/layout/AlternatingHexagons"/>
    <dgm:cxn modelId="{F55C092E-F254-4E70-B47F-E25376B65BBE}" type="presParOf" srcId="{D86E5B27-CB06-44E9-BEAC-7E5A5B156AFD}" destId="{9624CF9C-2F4E-48FC-931D-3FC3EE94E9AD}" srcOrd="2" destOrd="0" presId="urn:microsoft.com/office/officeart/2008/layout/AlternatingHexagons"/>
    <dgm:cxn modelId="{0CEA8407-D8DF-4F91-A73A-614320FDB504}" type="presParOf" srcId="{D86E5B27-CB06-44E9-BEAC-7E5A5B156AFD}" destId="{10F49F57-CA71-4D31-96AD-43E5318F483C}" srcOrd="3" destOrd="0" presId="urn:microsoft.com/office/officeart/2008/layout/AlternatingHexagons"/>
    <dgm:cxn modelId="{2D501C31-EB3A-4783-AD41-801A03564C87}" type="presParOf" srcId="{D86E5B27-CB06-44E9-BEAC-7E5A5B156AFD}" destId="{56746F80-D505-42D8-AE78-E73C455F5D0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E507A6E6-3AF9-417B-9200-15AC47B39781}"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82EDDBE3-D501-47DB-BC4A-A614E7164FD8}">
      <dgm:prSet phldrT="[Text]"/>
      <dgm:spPr/>
      <dgm:t>
        <a:bodyPr/>
        <a:lstStyle/>
        <a:p>
          <a:r>
            <a:rPr lang="en-US" b="0" i="0" dirty="0"/>
            <a:t>Limited to additive models</a:t>
          </a:r>
          <a:endParaRPr lang="en-US" dirty="0"/>
        </a:p>
      </dgm:t>
    </dgm:pt>
    <dgm:pt modelId="{FCD593BC-2BD3-4E72-A792-C0A2002DF273}" type="parTrans" cxnId="{154FDF8B-A94E-49EF-A11E-5CE9F0656584}">
      <dgm:prSet/>
      <dgm:spPr/>
      <dgm:t>
        <a:bodyPr/>
        <a:lstStyle/>
        <a:p>
          <a:endParaRPr lang="en-US"/>
        </a:p>
      </dgm:t>
    </dgm:pt>
    <dgm:pt modelId="{0BF19C53-B844-4790-8A75-D112CFA9D0D5}" type="sibTrans" cxnId="{154FDF8B-A94E-49EF-A11E-5CE9F0656584}">
      <dgm:prSet/>
      <dgm:spPr/>
      <dgm:t>
        <a:bodyPr/>
        <a:lstStyle/>
        <a:p>
          <a:endParaRPr lang="en-US"/>
        </a:p>
      </dgm:t>
    </dgm:pt>
    <dgm:pt modelId="{1928EAA2-AEE9-4EEC-88C0-2A8F9B5D8202}">
      <dgm:prSet phldrT="[Text]"/>
      <dgm:spPr/>
      <dgm:t>
        <a:bodyPr/>
        <a:lstStyle/>
        <a:p>
          <a:r>
            <a:rPr lang="en-US" b="0" i="0" dirty="0"/>
            <a:t>an only model linear relationships between variables</a:t>
          </a:r>
          <a:endParaRPr lang="en-US" dirty="0"/>
        </a:p>
      </dgm:t>
    </dgm:pt>
    <dgm:pt modelId="{C74BA441-D157-4389-BF4B-6E73CDBD0B82}" type="parTrans" cxnId="{38336259-98FB-4386-BD51-180AC5712AC6}">
      <dgm:prSet/>
      <dgm:spPr/>
      <dgm:t>
        <a:bodyPr/>
        <a:lstStyle/>
        <a:p>
          <a:endParaRPr lang="en-US"/>
        </a:p>
      </dgm:t>
    </dgm:pt>
    <dgm:pt modelId="{343F51A0-037C-4B3C-950B-2EECEB8AEB2E}" type="sibTrans" cxnId="{38336259-98FB-4386-BD51-180AC5712AC6}">
      <dgm:prSet/>
      <dgm:spPr/>
      <dgm:t>
        <a:bodyPr/>
        <a:lstStyle/>
        <a:p>
          <a:endParaRPr lang="en-US"/>
        </a:p>
      </dgm:t>
    </dgm:pt>
    <dgm:pt modelId="{BE2595FD-395A-4D56-B9D4-DBC4EB4C5AE8}">
      <dgm:prSet phldrT="[Text]"/>
      <dgm:spPr/>
      <dgm:t>
        <a:bodyPr/>
        <a:lstStyle/>
        <a:p>
          <a:r>
            <a:rPr lang="en-US" b="0" i="0" dirty="0"/>
            <a:t>solve regression problems and may not be suitable for other types of machine learning tasks</a:t>
          </a:r>
          <a:endParaRPr lang="en-US" dirty="0"/>
        </a:p>
      </dgm:t>
    </dgm:pt>
    <dgm:pt modelId="{4867285B-C4B4-485E-A2EF-299E28E41BC8}" type="parTrans" cxnId="{7DC9C190-78EA-4F5B-9589-0AAA5D720816}">
      <dgm:prSet/>
      <dgm:spPr/>
      <dgm:t>
        <a:bodyPr/>
        <a:lstStyle/>
        <a:p>
          <a:endParaRPr lang="en-US"/>
        </a:p>
      </dgm:t>
    </dgm:pt>
    <dgm:pt modelId="{6A0237EC-F561-4E65-9863-6A2243F72537}" type="sibTrans" cxnId="{7DC9C190-78EA-4F5B-9589-0AAA5D720816}">
      <dgm:prSet/>
      <dgm:spPr/>
      <dgm:t>
        <a:bodyPr/>
        <a:lstStyle/>
        <a:p>
          <a:endParaRPr lang="en-US"/>
        </a:p>
      </dgm:t>
    </dgm:pt>
    <dgm:pt modelId="{A2CB8DB7-3720-4036-8A3E-E48A1672089D}">
      <dgm:prSet phldrT="[Text]"/>
      <dgm:spPr/>
      <dgm:t>
        <a:bodyPr/>
        <a:lstStyle/>
        <a:p>
          <a:r>
            <a:rPr lang="en-US" b="0" i="0"/>
            <a:t>Computationally expensive</a:t>
          </a:r>
          <a:endParaRPr lang="en-US" dirty="0"/>
        </a:p>
      </dgm:t>
    </dgm:pt>
    <dgm:pt modelId="{9BFC46F9-6C29-40E6-A710-90E995EA9C62}" type="parTrans" cxnId="{90A74CF5-E3EA-472D-B110-F5A274794B4D}">
      <dgm:prSet/>
      <dgm:spPr/>
      <dgm:t>
        <a:bodyPr/>
        <a:lstStyle/>
        <a:p>
          <a:endParaRPr lang="en-US"/>
        </a:p>
      </dgm:t>
    </dgm:pt>
    <dgm:pt modelId="{07E7FE68-5EB7-46FB-8EC7-F1E8DA2746A6}" type="sibTrans" cxnId="{90A74CF5-E3EA-472D-B110-F5A274794B4D}">
      <dgm:prSet/>
      <dgm:spPr/>
      <dgm:t>
        <a:bodyPr/>
        <a:lstStyle/>
        <a:p>
          <a:endParaRPr lang="en-US"/>
        </a:p>
      </dgm:t>
    </dgm:pt>
    <dgm:pt modelId="{8A352E30-6059-4922-8E63-ED970E3247B7}">
      <dgm:prSet phldrT="[Text]"/>
      <dgm:spPr/>
      <dgm:t>
        <a:bodyPr/>
        <a:lstStyle/>
        <a:p>
          <a:r>
            <a:rPr lang="en-US" b="0" i="0" dirty="0"/>
            <a:t>Limited to regression problems</a:t>
          </a:r>
          <a:endParaRPr lang="en-US" dirty="0"/>
        </a:p>
      </dgm:t>
    </dgm:pt>
    <dgm:pt modelId="{C1DE7D19-AC3A-4A28-88E7-BCFE227E0A8B}" type="parTrans" cxnId="{DC2FC08D-9939-49B8-9F92-59451601432D}">
      <dgm:prSet/>
      <dgm:spPr/>
      <dgm:t>
        <a:bodyPr/>
        <a:lstStyle/>
        <a:p>
          <a:endParaRPr lang="en-US"/>
        </a:p>
      </dgm:t>
    </dgm:pt>
    <dgm:pt modelId="{1C63987D-CA20-42E4-A45A-357110188C9F}" type="sibTrans" cxnId="{DC2FC08D-9939-49B8-9F92-59451601432D}">
      <dgm:prSet/>
      <dgm:spPr/>
      <dgm:t>
        <a:bodyPr/>
        <a:lstStyle/>
        <a:p>
          <a:endParaRPr lang="en-US"/>
        </a:p>
      </dgm:t>
    </dgm:pt>
    <dgm:pt modelId="{2E550B43-8DD1-453E-9669-D024CA9B1AB8}">
      <dgm:prSet phldrT="[Text]"/>
      <dgm:spPr/>
      <dgm:t>
        <a:bodyPr/>
        <a:lstStyle/>
        <a:p>
          <a:r>
            <a:rPr lang="en-US" b="0" i="0" dirty="0"/>
            <a:t>computationally expensive to train, particularly for large datasets or complex models</a:t>
          </a:r>
          <a:endParaRPr lang="en-US" dirty="0"/>
        </a:p>
      </dgm:t>
    </dgm:pt>
    <dgm:pt modelId="{13795FB5-7ED2-4524-8E81-534339A84888}" type="parTrans" cxnId="{4253F79E-9F1B-4EE2-8E4F-9894B992145C}">
      <dgm:prSet/>
      <dgm:spPr/>
      <dgm:t>
        <a:bodyPr/>
        <a:lstStyle/>
        <a:p>
          <a:endParaRPr lang="en-US"/>
        </a:p>
      </dgm:t>
    </dgm:pt>
    <dgm:pt modelId="{90D19731-DAD9-4903-A69D-018B95A5C09F}" type="sibTrans" cxnId="{4253F79E-9F1B-4EE2-8E4F-9894B992145C}">
      <dgm:prSet/>
      <dgm:spPr/>
      <dgm:t>
        <a:bodyPr/>
        <a:lstStyle/>
        <a:p>
          <a:endParaRPr lang="en-US"/>
        </a:p>
      </dgm:t>
    </dgm:pt>
    <dgm:pt modelId="{B709A87E-ABE5-4F36-83B8-C7B0D09ED038}" type="pres">
      <dgm:prSet presAssocID="{E507A6E6-3AF9-417B-9200-15AC47B39781}" presName="Name0" presStyleCnt="0">
        <dgm:presLayoutVars>
          <dgm:dir/>
          <dgm:animLvl val="lvl"/>
          <dgm:resizeHandles val="exact"/>
        </dgm:presLayoutVars>
      </dgm:prSet>
      <dgm:spPr/>
    </dgm:pt>
    <dgm:pt modelId="{3C462A29-2292-4F83-814C-1644AD3CB7CF}" type="pres">
      <dgm:prSet presAssocID="{82EDDBE3-D501-47DB-BC4A-A614E7164FD8}" presName="linNode" presStyleCnt="0"/>
      <dgm:spPr/>
    </dgm:pt>
    <dgm:pt modelId="{9A55BD09-4A12-413F-B4BF-ABC534665AE1}" type="pres">
      <dgm:prSet presAssocID="{82EDDBE3-D501-47DB-BC4A-A614E7164FD8}" presName="parentText" presStyleLbl="node1" presStyleIdx="0" presStyleCnt="3">
        <dgm:presLayoutVars>
          <dgm:chMax val="1"/>
          <dgm:bulletEnabled val="1"/>
        </dgm:presLayoutVars>
      </dgm:prSet>
      <dgm:spPr/>
    </dgm:pt>
    <dgm:pt modelId="{DFFADC59-B973-429B-87CF-22407833B32A}" type="pres">
      <dgm:prSet presAssocID="{82EDDBE3-D501-47DB-BC4A-A614E7164FD8}" presName="descendantText" presStyleLbl="alignAccFollowNode1" presStyleIdx="0" presStyleCnt="3">
        <dgm:presLayoutVars>
          <dgm:bulletEnabled val="1"/>
        </dgm:presLayoutVars>
      </dgm:prSet>
      <dgm:spPr/>
    </dgm:pt>
    <dgm:pt modelId="{22D62832-01F4-46F6-8DF4-421A0739BC5F}" type="pres">
      <dgm:prSet presAssocID="{0BF19C53-B844-4790-8A75-D112CFA9D0D5}" presName="sp" presStyleCnt="0"/>
      <dgm:spPr/>
    </dgm:pt>
    <dgm:pt modelId="{27BADFA2-B447-4621-BFB3-5C287F6297FB}" type="pres">
      <dgm:prSet presAssocID="{8A352E30-6059-4922-8E63-ED970E3247B7}" presName="linNode" presStyleCnt="0"/>
      <dgm:spPr/>
    </dgm:pt>
    <dgm:pt modelId="{55847F32-FF96-498A-B0CE-C06A6F9CF3FC}" type="pres">
      <dgm:prSet presAssocID="{8A352E30-6059-4922-8E63-ED970E3247B7}" presName="parentText" presStyleLbl="node1" presStyleIdx="1" presStyleCnt="3">
        <dgm:presLayoutVars>
          <dgm:chMax val="1"/>
          <dgm:bulletEnabled val="1"/>
        </dgm:presLayoutVars>
      </dgm:prSet>
      <dgm:spPr/>
    </dgm:pt>
    <dgm:pt modelId="{11A8A887-B59A-46DC-83A4-2354ABC45CB2}" type="pres">
      <dgm:prSet presAssocID="{8A352E30-6059-4922-8E63-ED970E3247B7}" presName="descendantText" presStyleLbl="alignAccFollowNode1" presStyleIdx="1" presStyleCnt="3">
        <dgm:presLayoutVars>
          <dgm:bulletEnabled val="1"/>
        </dgm:presLayoutVars>
      </dgm:prSet>
      <dgm:spPr/>
    </dgm:pt>
    <dgm:pt modelId="{2A631DDC-23F5-4F65-91A6-F7C97F79EDAD}" type="pres">
      <dgm:prSet presAssocID="{1C63987D-CA20-42E4-A45A-357110188C9F}" presName="sp" presStyleCnt="0"/>
      <dgm:spPr/>
    </dgm:pt>
    <dgm:pt modelId="{F2D4AD15-7AEE-443B-B92B-E26AC5DA2B14}" type="pres">
      <dgm:prSet presAssocID="{A2CB8DB7-3720-4036-8A3E-E48A1672089D}" presName="linNode" presStyleCnt="0"/>
      <dgm:spPr/>
    </dgm:pt>
    <dgm:pt modelId="{40134122-720A-4796-B20F-5F5CBA3D1C27}" type="pres">
      <dgm:prSet presAssocID="{A2CB8DB7-3720-4036-8A3E-E48A1672089D}" presName="parentText" presStyleLbl="node1" presStyleIdx="2" presStyleCnt="3">
        <dgm:presLayoutVars>
          <dgm:chMax val="1"/>
          <dgm:bulletEnabled val="1"/>
        </dgm:presLayoutVars>
      </dgm:prSet>
      <dgm:spPr/>
    </dgm:pt>
    <dgm:pt modelId="{57416A77-8C60-420E-85E1-108C21A3C399}" type="pres">
      <dgm:prSet presAssocID="{A2CB8DB7-3720-4036-8A3E-E48A1672089D}" presName="descendantText" presStyleLbl="alignAccFollowNode1" presStyleIdx="2" presStyleCnt="3">
        <dgm:presLayoutVars>
          <dgm:bulletEnabled val="1"/>
        </dgm:presLayoutVars>
      </dgm:prSet>
      <dgm:spPr/>
    </dgm:pt>
  </dgm:ptLst>
  <dgm:cxnLst>
    <dgm:cxn modelId="{4A620F01-756E-4057-BD58-CB912DA849EA}" type="presOf" srcId="{BE2595FD-395A-4D56-B9D4-DBC4EB4C5AE8}" destId="{11A8A887-B59A-46DC-83A4-2354ABC45CB2}" srcOrd="0" destOrd="0" presId="urn:microsoft.com/office/officeart/2005/8/layout/vList5"/>
    <dgm:cxn modelId="{FAD7BD10-7A47-418C-94D5-5CCD50D0E447}" type="presOf" srcId="{A2CB8DB7-3720-4036-8A3E-E48A1672089D}" destId="{40134122-720A-4796-B20F-5F5CBA3D1C27}" srcOrd="0" destOrd="0" presId="urn:microsoft.com/office/officeart/2005/8/layout/vList5"/>
    <dgm:cxn modelId="{7149B63A-FC5F-4D4D-BF22-3F3840C01169}" type="presOf" srcId="{E507A6E6-3AF9-417B-9200-15AC47B39781}" destId="{B709A87E-ABE5-4F36-83B8-C7B0D09ED038}" srcOrd="0" destOrd="0" presId="urn:microsoft.com/office/officeart/2005/8/layout/vList5"/>
    <dgm:cxn modelId="{1CE93644-005A-45FE-A976-65A66E1E7754}" type="presOf" srcId="{8A352E30-6059-4922-8E63-ED970E3247B7}" destId="{55847F32-FF96-498A-B0CE-C06A6F9CF3FC}" srcOrd="0" destOrd="0" presId="urn:microsoft.com/office/officeart/2005/8/layout/vList5"/>
    <dgm:cxn modelId="{38336259-98FB-4386-BD51-180AC5712AC6}" srcId="{82EDDBE3-D501-47DB-BC4A-A614E7164FD8}" destId="{1928EAA2-AEE9-4EEC-88C0-2A8F9B5D8202}" srcOrd="0" destOrd="0" parTransId="{C74BA441-D157-4389-BF4B-6E73CDBD0B82}" sibTransId="{343F51A0-037C-4B3C-950B-2EECEB8AEB2E}"/>
    <dgm:cxn modelId="{154FDF8B-A94E-49EF-A11E-5CE9F0656584}" srcId="{E507A6E6-3AF9-417B-9200-15AC47B39781}" destId="{82EDDBE3-D501-47DB-BC4A-A614E7164FD8}" srcOrd="0" destOrd="0" parTransId="{FCD593BC-2BD3-4E72-A792-C0A2002DF273}" sibTransId="{0BF19C53-B844-4790-8A75-D112CFA9D0D5}"/>
    <dgm:cxn modelId="{DC2FC08D-9939-49B8-9F92-59451601432D}" srcId="{E507A6E6-3AF9-417B-9200-15AC47B39781}" destId="{8A352E30-6059-4922-8E63-ED970E3247B7}" srcOrd="1" destOrd="0" parTransId="{C1DE7D19-AC3A-4A28-88E7-BCFE227E0A8B}" sibTransId="{1C63987D-CA20-42E4-A45A-357110188C9F}"/>
    <dgm:cxn modelId="{7DC9C190-78EA-4F5B-9589-0AAA5D720816}" srcId="{8A352E30-6059-4922-8E63-ED970E3247B7}" destId="{BE2595FD-395A-4D56-B9D4-DBC4EB4C5AE8}" srcOrd="0" destOrd="0" parTransId="{4867285B-C4B4-485E-A2EF-299E28E41BC8}" sibTransId="{6A0237EC-F561-4E65-9863-6A2243F72537}"/>
    <dgm:cxn modelId="{1933A19E-F367-4F39-9C28-E98D0E1A3715}" type="presOf" srcId="{1928EAA2-AEE9-4EEC-88C0-2A8F9B5D8202}" destId="{DFFADC59-B973-429B-87CF-22407833B32A}" srcOrd="0" destOrd="0" presId="urn:microsoft.com/office/officeart/2005/8/layout/vList5"/>
    <dgm:cxn modelId="{4253F79E-9F1B-4EE2-8E4F-9894B992145C}" srcId="{A2CB8DB7-3720-4036-8A3E-E48A1672089D}" destId="{2E550B43-8DD1-453E-9669-D024CA9B1AB8}" srcOrd="0" destOrd="0" parTransId="{13795FB5-7ED2-4524-8E81-534339A84888}" sibTransId="{90D19731-DAD9-4903-A69D-018B95A5C09F}"/>
    <dgm:cxn modelId="{337195DB-A99F-4598-B997-A6BA0CED53B1}" type="presOf" srcId="{82EDDBE3-D501-47DB-BC4A-A614E7164FD8}" destId="{9A55BD09-4A12-413F-B4BF-ABC534665AE1}" srcOrd="0" destOrd="0" presId="urn:microsoft.com/office/officeart/2005/8/layout/vList5"/>
    <dgm:cxn modelId="{90A74CF5-E3EA-472D-B110-F5A274794B4D}" srcId="{E507A6E6-3AF9-417B-9200-15AC47B39781}" destId="{A2CB8DB7-3720-4036-8A3E-E48A1672089D}" srcOrd="2" destOrd="0" parTransId="{9BFC46F9-6C29-40E6-A710-90E995EA9C62}" sibTransId="{07E7FE68-5EB7-46FB-8EC7-F1E8DA2746A6}"/>
    <dgm:cxn modelId="{237FD3FD-0D7C-47B9-80E4-33B4F75C5C55}" type="presOf" srcId="{2E550B43-8DD1-453E-9669-D024CA9B1AB8}" destId="{57416A77-8C60-420E-85E1-108C21A3C399}" srcOrd="0" destOrd="0" presId="urn:microsoft.com/office/officeart/2005/8/layout/vList5"/>
    <dgm:cxn modelId="{79685770-BF2C-4F11-AC72-B03F64DFE5DD}" type="presParOf" srcId="{B709A87E-ABE5-4F36-83B8-C7B0D09ED038}" destId="{3C462A29-2292-4F83-814C-1644AD3CB7CF}" srcOrd="0" destOrd="0" presId="urn:microsoft.com/office/officeart/2005/8/layout/vList5"/>
    <dgm:cxn modelId="{8BCA993B-B662-4626-80D8-8486639C3588}" type="presParOf" srcId="{3C462A29-2292-4F83-814C-1644AD3CB7CF}" destId="{9A55BD09-4A12-413F-B4BF-ABC534665AE1}" srcOrd="0" destOrd="0" presId="urn:microsoft.com/office/officeart/2005/8/layout/vList5"/>
    <dgm:cxn modelId="{838F5F1D-AFC0-4A45-988B-69121264615D}" type="presParOf" srcId="{3C462A29-2292-4F83-814C-1644AD3CB7CF}" destId="{DFFADC59-B973-429B-87CF-22407833B32A}" srcOrd="1" destOrd="0" presId="urn:microsoft.com/office/officeart/2005/8/layout/vList5"/>
    <dgm:cxn modelId="{2BF99F03-F7C7-4643-ADA6-D4E5D18A6CAD}" type="presParOf" srcId="{B709A87E-ABE5-4F36-83B8-C7B0D09ED038}" destId="{22D62832-01F4-46F6-8DF4-421A0739BC5F}" srcOrd="1" destOrd="0" presId="urn:microsoft.com/office/officeart/2005/8/layout/vList5"/>
    <dgm:cxn modelId="{F4F43A2C-6714-458F-96FB-D283660DFF83}" type="presParOf" srcId="{B709A87E-ABE5-4F36-83B8-C7B0D09ED038}" destId="{27BADFA2-B447-4621-BFB3-5C287F6297FB}" srcOrd="2" destOrd="0" presId="urn:microsoft.com/office/officeart/2005/8/layout/vList5"/>
    <dgm:cxn modelId="{80035AC1-3438-4332-A0D7-367D1FB977F6}" type="presParOf" srcId="{27BADFA2-B447-4621-BFB3-5C287F6297FB}" destId="{55847F32-FF96-498A-B0CE-C06A6F9CF3FC}" srcOrd="0" destOrd="0" presId="urn:microsoft.com/office/officeart/2005/8/layout/vList5"/>
    <dgm:cxn modelId="{2BEBB437-446A-45F8-81EE-4289C8B6852C}" type="presParOf" srcId="{27BADFA2-B447-4621-BFB3-5C287F6297FB}" destId="{11A8A887-B59A-46DC-83A4-2354ABC45CB2}" srcOrd="1" destOrd="0" presId="urn:microsoft.com/office/officeart/2005/8/layout/vList5"/>
    <dgm:cxn modelId="{1185AE4F-83BC-4F6D-A353-F61ED1EF3181}" type="presParOf" srcId="{B709A87E-ABE5-4F36-83B8-C7B0D09ED038}" destId="{2A631DDC-23F5-4F65-91A6-F7C97F79EDAD}" srcOrd="3" destOrd="0" presId="urn:microsoft.com/office/officeart/2005/8/layout/vList5"/>
    <dgm:cxn modelId="{A6423696-40EC-4698-8DA5-5C30BC80A5BC}" type="presParOf" srcId="{B709A87E-ABE5-4F36-83B8-C7B0D09ED038}" destId="{F2D4AD15-7AEE-443B-B92B-E26AC5DA2B14}" srcOrd="4" destOrd="0" presId="urn:microsoft.com/office/officeart/2005/8/layout/vList5"/>
    <dgm:cxn modelId="{2DD0B71B-AD32-439D-A467-1958AB6662D0}" type="presParOf" srcId="{F2D4AD15-7AEE-443B-B92B-E26AC5DA2B14}" destId="{40134122-720A-4796-B20F-5F5CBA3D1C27}" srcOrd="0" destOrd="0" presId="urn:microsoft.com/office/officeart/2005/8/layout/vList5"/>
    <dgm:cxn modelId="{3C3A8504-63E6-4A3E-97AF-9572ED904FA4}" type="presParOf" srcId="{F2D4AD15-7AEE-443B-B92B-E26AC5DA2B14}" destId="{57416A77-8C60-420E-85E1-108C21A3C39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5A1B1-EC26-486B-B879-05AAB672AD36}" type="doc">
      <dgm:prSet loTypeId="urn:microsoft.com/office/officeart/2008/layout/AlternatingHexagons" loCatId="list" qsTypeId="urn:microsoft.com/office/officeart/2005/8/quickstyle/simple1" qsCatId="simple" csTypeId="urn:microsoft.com/office/officeart/2005/8/colors/colorful3" csCatId="colorful" phldr="1"/>
      <dgm:spPr/>
      <dgm:t>
        <a:bodyPr/>
        <a:lstStyle/>
        <a:p>
          <a:endParaRPr lang="en-US"/>
        </a:p>
      </dgm:t>
    </dgm:pt>
    <dgm:pt modelId="{5F152F8F-97C4-4093-81C3-A3555C21087B}">
      <dgm:prSet phldrT="[Text]" custT="1"/>
      <dgm:spPr/>
      <dgm:t>
        <a:bodyPr/>
        <a:lstStyle/>
        <a:p>
          <a:r>
            <a:rPr lang="en-US" sz="1600" b="0" i="0" dirty="0">
              <a:solidFill>
                <a:schemeClr val="tx1"/>
              </a:solidFill>
            </a:rPr>
            <a:t>Dying </a:t>
          </a:r>
          <a:r>
            <a:rPr lang="en-US" sz="1600" b="0" i="0" dirty="0" err="1">
              <a:solidFill>
                <a:schemeClr val="tx1"/>
              </a:solidFill>
            </a:rPr>
            <a:t>ReLU</a:t>
          </a:r>
          <a:r>
            <a:rPr lang="en-US" sz="1600" b="0" i="0" dirty="0">
              <a:solidFill>
                <a:schemeClr val="tx1"/>
              </a:solidFill>
            </a:rPr>
            <a:t> </a:t>
          </a:r>
          <a:endParaRPr lang="en-US" sz="1600" dirty="0">
            <a:solidFill>
              <a:schemeClr val="tx1"/>
            </a:solidFill>
          </a:endParaRPr>
        </a:p>
      </dgm:t>
    </dgm:pt>
    <dgm:pt modelId="{F2D2AD12-C410-44D2-B7B1-A0D60215C1D8}" type="parTrans" cxnId="{4A3095D2-8F6C-43DE-81B4-AFCDAEBDC161}">
      <dgm:prSet/>
      <dgm:spPr/>
      <dgm:t>
        <a:bodyPr/>
        <a:lstStyle/>
        <a:p>
          <a:endParaRPr lang="en-US"/>
        </a:p>
      </dgm:t>
    </dgm:pt>
    <dgm:pt modelId="{1C496717-C0F1-471D-B829-F97F64B93FBB}" type="sibTrans" cxnId="{4A3095D2-8F6C-43DE-81B4-AFCDAEBDC161}">
      <dgm:prSet/>
      <dgm:spPr/>
      <dgm:t>
        <a:bodyPr/>
        <a:lstStyle/>
        <a:p>
          <a:endParaRPr lang="en-US"/>
        </a:p>
      </dgm:t>
    </dgm:pt>
    <dgm:pt modelId="{4CDE305D-43EE-4B21-9D6A-FF590E8E4E70}">
      <dgm:prSet phldrT="[Text]" custT="1"/>
      <dgm:spPr/>
      <dgm:t>
        <a:bodyPr/>
        <a:lstStyle/>
        <a:p>
          <a:r>
            <a:rPr lang="en-US" sz="1600" b="0" i="0" dirty="0">
              <a:solidFill>
                <a:schemeClr val="tx1"/>
              </a:solidFill>
            </a:rPr>
            <a:t>Not zero-centered</a:t>
          </a:r>
          <a:endParaRPr lang="en-US" sz="1600" dirty="0">
            <a:solidFill>
              <a:schemeClr val="tx1"/>
            </a:solidFill>
          </a:endParaRPr>
        </a:p>
      </dgm:t>
    </dgm:pt>
    <dgm:pt modelId="{0BFBA650-EBA0-4A10-8FDF-2260170F1734}" type="parTrans" cxnId="{5AE14DC6-E6D3-48A2-A4D6-E69BC839B8A3}">
      <dgm:prSet/>
      <dgm:spPr/>
      <dgm:t>
        <a:bodyPr/>
        <a:lstStyle/>
        <a:p>
          <a:endParaRPr lang="en-US"/>
        </a:p>
      </dgm:t>
    </dgm:pt>
    <dgm:pt modelId="{E42AE0F5-0919-4405-BDFB-35AF7BD571B3}" type="sibTrans" cxnId="{5AE14DC6-E6D3-48A2-A4D6-E69BC839B8A3}">
      <dgm:prSet/>
      <dgm:spPr/>
      <dgm:t>
        <a:bodyPr/>
        <a:lstStyle/>
        <a:p>
          <a:endParaRPr lang="en-US"/>
        </a:p>
      </dgm:t>
    </dgm:pt>
    <dgm:pt modelId="{76B5B301-5D1C-4F49-BC86-0E5FD32029B2}">
      <dgm:prSet phldrT="[Text]" custT="1"/>
      <dgm:spPr/>
      <dgm:t>
        <a:bodyPr/>
        <a:lstStyle/>
        <a:p>
          <a:r>
            <a:rPr lang="en-US" sz="1600" b="0" i="0" dirty="0"/>
            <a:t>Not suitable for RNNs</a:t>
          </a:r>
          <a:endParaRPr lang="en-US" sz="1600" dirty="0">
            <a:solidFill>
              <a:schemeClr val="tx1"/>
            </a:solidFill>
          </a:endParaRPr>
        </a:p>
      </dgm:t>
    </dgm:pt>
    <dgm:pt modelId="{9B43749A-BE15-4B5A-8D27-41AF12CB0A8B}" type="parTrans" cxnId="{13734FA0-F0DB-4188-AA8C-49C4155F645A}">
      <dgm:prSet/>
      <dgm:spPr/>
      <dgm:t>
        <a:bodyPr/>
        <a:lstStyle/>
        <a:p>
          <a:endParaRPr lang="en-US"/>
        </a:p>
      </dgm:t>
    </dgm:pt>
    <dgm:pt modelId="{641E3DB7-BCC5-4D8C-B01A-3F051118752D}" type="sibTrans" cxnId="{13734FA0-F0DB-4188-AA8C-49C4155F645A}">
      <dgm:prSet/>
      <dgm:spPr/>
      <dgm:t>
        <a:bodyPr/>
        <a:lstStyle/>
        <a:p>
          <a:endParaRPr lang="en-US"/>
        </a:p>
      </dgm:t>
    </dgm:pt>
    <dgm:pt modelId="{ABA48047-B5C3-41C8-A921-754A6B309414}">
      <dgm:prSet phldrT="[Text]" custT="1"/>
      <dgm:spPr/>
      <dgm:t>
        <a:bodyPr/>
        <a:lstStyle/>
        <a:p>
          <a:r>
            <a:rPr lang="en-US" sz="1600" b="0" i="0" dirty="0"/>
            <a:t>Arbitrary choice of derivative at zero</a:t>
          </a:r>
          <a:endParaRPr lang="en-US" sz="1600" dirty="0"/>
        </a:p>
      </dgm:t>
    </dgm:pt>
    <dgm:pt modelId="{FF43779A-CDBA-4DA9-BB5C-B72B9466A5EA}" type="parTrans" cxnId="{8438435F-8500-47D2-B246-32FC0844989B}">
      <dgm:prSet/>
      <dgm:spPr/>
      <dgm:t>
        <a:bodyPr/>
        <a:lstStyle/>
        <a:p>
          <a:endParaRPr lang="en-US"/>
        </a:p>
      </dgm:t>
    </dgm:pt>
    <dgm:pt modelId="{308B4F6D-B03D-4B3F-945A-62677D91DB29}" type="sibTrans" cxnId="{8438435F-8500-47D2-B246-32FC0844989B}">
      <dgm:prSet/>
      <dgm:spPr/>
      <dgm:t>
        <a:bodyPr/>
        <a:lstStyle/>
        <a:p>
          <a:endParaRPr lang="en-US" dirty="0"/>
        </a:p>
      </dgm:t>
    </dgm:pt>
    <dgm:pt modelId="{C7AFF366-DF33-4A4F-9766-5805FA12AC5E}">
      <dgm:prSet phldrT="[Text]" custT="1"/>
      <dgm:spPr/>
      <dgm:t>
        <a:bodyPr/>
        <a:lstStyle/>
        <a:p>
          <a:r>
            <a:rPr lang="en-US" sz="1600" b="0" i="0" dirty="0"/>
            <a:t>Non-differentiable at zero</a:t>
          </a:r>
          <a:endParaRPr lang="en-US" sz="1600" dirty="0"/>
        </a:p>
      </dgm:t>
    </dgm:pt>
    <dgm:pt modelId="{52B0A9E2-BE08-4F09-A808-88804411CEEA}" type="parTrans" cxnId="{E017627F-0481-4F1A-BEB3-9FC5DDAAC681}">
      <dgm:prSet/>
      <dgm:spPr/>
      <dgm:t>
        <a:bodyPr/>
        <a:lstStyle/>
        <a:p>
          <a:endParaRPr lang="en-US"/>
        </a:p>
      </dgm:t>
    </dgm:pt>
    <dgm:pt modelId="{C425F64C-C600-4516-91D5-4BD3B4FA565D}" type="sibTrans" cxnId="{E017627F-0481-4F1A-BEB3-9FC5DDAAC681}">
      <dgm:prSet/>
      <dgm:spPr/>
      <dgm:t>
        <a:bodyPr/>
        <a:lstStyle/>
        <a:p>
          <a:endParaRPr lang="en-US"/>
        </a:p>
      </dgm:t>
    </dgm:pt>
    <dgm:pt modelId="{C6AF4AC5-FD8F-46BE-B8E5-5FBE74268874}" type="pres">
      <dgm:prSet presAssocID="{F645A1B1-EC26-486B-B879-05AAB672AD36}" presName="Name0" presStyleCnt="0">
        <dgm:presLayoutVars>
          <dgm:chMax/>
          <dgm:chPref/>
          <dgm:dir/>
          <dgm:animLvl val="lvl"/>
        </dgm:presLayoutVars>
      </dgm:prSet>
      <dgm:spPr/>
    </dgm:pt>
    <dgm:pt modelId="{F95B0213-E206-47B6-96B4-DE35982FAEBB}" type="pres">
      <dgm:prSet presAssocID="{5F152F8F-97C4-4093-81C3-A3555C21087B}" presName="composite" presStyleCnt="0"/>
      <dgm:spPr/>
    </dgm:pt>
    <dgm:pt modelId="{9EB58D0B-507A-4065-BA3F-3435BA001C32}" type="pres">
      <dgm:prSet presAssocID="{5F152F8F-97C4-4093-81C3-A3555C21087B}" presName="Parent1" presStyleLbl="node1" presStyleIdx="0" presStyleCnt="10">
        <dgm:presLayoutVars>
          <dgm:chMax val="1"/>
          <dgm:chPref val="1"/>
          <dgm:bulletEnabled val="1"/>
        </dgm:presLayoutVars>
      </dgm:prSet>
      <dgm:spPr/>
    </dgm:pt>
    <dgm:pt modelId="{CF871DB6-6AEA-416C-B94E-01A0CE7A42D6}" type="pres">
      <dgm:prSet presAssocID="{5F152F8F-97C4-4093-81C3-A3555C21087B}" presName="Childtext1" presStyleLbl="revTx" presStyleIdx="0" presStyleCnt="5">
        <dgm:presLayoutVars>
          <dgm:chMax val="0"/>
          <dgm:chPref val="0"/>
          <dgm:bulletEnabled val="1"/>
        </dgm:presLayoutVars>
      </dgm:prSet>
      <dgm:spPr/>
    </dgm:pt>
    <dgm:pt modelId="{E5357335-58E6-4778-89B7-64DE5DC115F3}" type="pres">
      <dgm:prSet presAssocID="{5F152F8F-97C4-4093-81C3-A3555C21087B}" presName="BalanceSpacing" presStyleCnt="0"/>
      <dgm:spPr/>
    </dgm:pt>
    <dgm:pt modelId="{827F593F-4383-42E8-AB3A-173E65FC3144}" type="pres">
      <dgm:prSet presAssocID="{5F152F8F-97C4-4093-81C3-A3555C21087B}" presName="BalanceSpacing1" presStyleCnt="0"/>
      <dgm:spPr/>
    </dgm:pt>
    <dgm:pt modelId="{367E7D0E-1166-4883-9983-D2625F6031FE}" type="pres">
      <dgm:prSet presAssocID="{1C496717-C0F1-471D-B829-F97F64B93FBB}" presName="Accent1Text" presStyleLbl="node1" presStyleIdx="1" presStyleCnt="10"/>
      <dgm:spPr/>
    </dgm:pt>
    <dgm:pt modelId="{9D3E2AC7-06BF-496B-A838-1B386C18DDE2}" type="pres">
      <dgm:prSet presAssocID="{1C496717-C0F1-471D-B829-F97F64B93FBB}" presName="spaceBetweenRectangles" presStyleCnt="0"/>
      <dgm:spPr/>
    </dgm:pt>
    <dgm:pt modelId="{371BAC0D-182E-4005-AA4F-C8B23CA16F11}" type="pres">
      <dgm:prSet presAssocID="{4CDE305D-43EE-4B21-9D6A-FF590E8E4E70}" presName="composite" presStyleCnt="0"/>
      <dgm:spPr/>
    </dgm:pt>
    <dgm:pt modelId="{1569F4CC-4C99-411A-AF6C-A2F910AAA776}" type="pres">
      <dgm:prSet presAssocID="{4CDE305D-43EE-4B21-9D6A-FF590E8E4E70}" presName="Parent1" presStyleLbl="node1" presStyleIdx="2" presStyleCnt="10" custLinFactX="-2597" custLinFactNeighborX="-100000" custLinFactNeighborY="-5443">
        <dgm:presLayoutVars>
          <dgm:chMax val="1"/>
          <dgm:chPref val="1"/>
          <dgm:bulletEnabled val="1"/>
        </dgm:presLayoutVars>
      </dgm:prSet>
      <dgm:spPr/>
    </dgm:pt>
    <dgm:pt modelId="{98721EAC-0E49-4A53-B49B-7B6AB148D4EB}" type="pres">
      <dgm:prSet presAssocID="{4CDE305D-43EE-4B21-9D6A-FF590E8E4E70}" presName="Childtext1" presStyleLbl="revTx" presStyleIdx="1" presStyleCnt="5">
        <dgm:presLayoutVars>
          <dgm:chMax val="0"/>
          <dgm:chPref val="0"/>
          <dgm:bulletEnabled val="1"/>
        </dgm:presLayoutVars>
      </dgm:prSet>
      <dgm:spPr/>
    </dgm:pt>
    <dgm:pt modelId="{EE6FC95C-9017-4EEF-96E9-FA273BA71E20}" type="pres">
      <dgm:prSet presAssocID="{4CDE305D-43EE-4B21-9D6A-FF590E8E4E70}" presName="BalanceSpacing" presStyleCnt="0"/>
      <dgm:spPr/>
    </dgm:pt>
    <dgm:pt modelId="{4F09D22E-2701-42BC-9103-6A07C5FBA7DD}" type="pres">
      <dgm:prSet presAssocID="{4CDE305D-43EE-4B21-9D6A-FF590E8E4E70}" presName="BalanceSpacing1" presStyleCnt="0"/>
      <dgm:spPr/>
    </dgm:pt>
    <dgm:pt modelId="{4978156C-414A-40B7-9825-8D38D4B3CC73}" type="pres">
      <dgm:prSet presAssocID="{E42AE0F5-0919-4405-BDFB-35AF7BD571B3}" presName="Accent1Text" presStyleLbl="node1" presStyleIdx="3" presStyleCnt="10"/>
      <dgm:spPr/>
    </dgm:pt>
    <dgm:pt modelId="{ECF97867-E2D8-4A47-A088-3D42141174EF}" type="pres">
      <dgm:prSet presAssocID="{E42AE0F5-0919-4405-BDFB-35AF7BD571B3}" presName="spaceBetweenRectangles" presStyleCnt="0"/>
      <dgm:spPr/>
    </dgm:pt>
    <dgm:pt modelId="{C306B4D5-6355-4318-9C2D-2847576957BD}" type="pres">
      <dgm:prSet presAssocID="{76B5B301-5D1C-4F49-BC86-0E5FD32029B2}" presName="composite" presStyleCnt="0"/>
      <dgm:spPr/>
    </dgm:pt>
    <dgm:pt modelId="{8D7A1D93-853D-415C-9CA7-6FCECEB18A24}" type="pres">
      <dgm:prSet presAssocID="{76B5B301-5D1C-4F49-BC86-0E5FD32029B2}" presName="Parent1" presStyleLbl="node1" presStyleIdx="4" presStyleCnt="10">
        <dgm:presLayoutVars>
          <dgm:chMax val="1"/>
          <dgm:chPref val="1"/>
          <dgm:bulletEnabled val="1"/>
        </dgm:presLayoutVars>
      </dgm:prSet>
      <dgm:spPr/>
    </dgm:pt>
    <dgm:pt modelId="{CDAE5E70-D839-43A4-9450-C4DD8412D01C}" type="pres">
      <dgm:prSet presAssocID="{76B5B301-5D1C-4F49-BC86-0E5FD32029B2}" presName="Childtext1" presStyleLbl="revTx" presStyleIdx="2" presStyleCnt="5">
        <dgm:presLayoutVars>
          <dgm:chMax val="0"/>
          <dgm:chPref val="0"/>
          <dgm:bulletEnabled val="1"/>
        </dgm:presLayoutVars>
      </dgm:prSet>
      <dgm:spPr/>
    </dgm:pt>
    <dgm:pt modelId="{E9330727-CB42-4196-A031-2341B7497561}" type="pres">
      <dgm:prSet presAssocID="{76B5B301-5D1C-4F49-BC86-0E5FD32029B2}" presName="BalanceSpacing" presStyleCnt="0"/>
      <dgm:spPr/>
    </dgm:pt>
    <dgm:pt modelId="{0F57E85E-2576-4071-87E7-DB2034AD9AB8}" type="pres">
      <dgm:prSet presAssocID="{76B5B301-5D1C-4F49-BC86-0E5FD32029B2}" presName="BalanceSpacing1" presStyleCnt="0"/>
      <dgm:spPr/>
    </dgm:pt>
    <dgm:pt modelId="{381F34BB-F005-4ED0-8D1F-89673A3AF42E}" type="pres">
      <dgm:prSet presAssocID="{641E3DB7-BCC5-4D8C-B01A-3F051118752D}" presName="Accent1Text" presStyleLbl="node1" presStyleIdx="5" presStyleCnt="10"/>
      <dgm:spPr/>
    </dgm:pt>
    <dgm:pt modelId="{04E990C0-ED16-40FA-86C8-64D4FC09553D}" type="pres">
      <dgm:prSet presAssocID="{641E3DB7-BCC5-4D8C-B01A-3F051118752D}" presName="spaceBetweenRectangles" presStyleCnt="0"/>
      <dgm:spPr/>
    </dgm:pt>
    <dgm:pt modelId="{612B4A31-F324-46A7-99FA-150071C2285F}" type="pres">
      <dgm:prSet presAssocID="{ABA48047-B5C3-41C8-A921-754A6B309414}" presName="composite" presStyleCnt="0"/>
      <dgm:spPr/>
    </dgm:pt>
    <dgm:pt modelId="{09C341DD-1F3A-4371-A438-FF91E7A4D6E2}" type="pres">
      <dgm:prSet presAssocID="{ABA48047-B5C3-41C8-A921-754A6B309414}" presName="Parent1" presStyleLbl="node1" presStyleIdx="6" presStyleCnt="10" custLinFactY="-71197" custLinFactNeighborX="2723" custLinFactNeighborY="-100000">
        <dgm:presLayoutVars>
          <dgm:chMax val="1"/>
          <dgm:chPref val="1"/>
          <dgm:bulletEnabled val="1"/>
        </dgm:presLayoutVars>
      </dgm:prSet>
      <dgm:spPr/>
    </dgm:pt>
    <dgm:pt modelId="{5FD9FB29-9AC7-458C-B559-DE3FAC4EF1B4}" type="pres">
      <dgm:prSet presAssocID="{ABA48047-B5C3-41C8-A921-754A6B309414}" presName="Childtext1" presStyleLbl="revTx" presStyleIdx="3" presStyleCnt="5">
        <dgm:presLayoutVars>
          <dgm:chMax val="0"/>
          <dgm:chPref val="0"/>
          <dgm:bulletEnabled val="1"/>
        </dgm:presLayoutVars>
      </dgm:prSet>
      <dgm:spPr/>
    </dgm:pt>
    <dgm:pt modelId="{59DABFCE-0968-4C64-9129-FE9F7D9CFB67}" type="pres">
      <dgm:prSet presAssocID="{ABA48047-B5C3-41C8-A921-754A6B309414}" presName="BalanceSpacing" presStyleCnt="0"/>
      <dgm:spPr/>
    </dgm:pt>
    <dgm:pt modelId="{6C1A6184-D69D-43D0-BAC4-D018A55D10F6}" type="pres">
      <dgm:prSet presAssocID="{ABA48047-B5C3-41C8-A921-754A6B309414}" presName="BalanceSpacing1" presStyleCnt="0"/>
      <dgm:spPr/>
    </dgm:pt>
    <dgm:pt modelId="{BA93F877-6B77-452F-B939-491C210B08A6}" type="pres">
      <dgm:prSet presAssocID="{308B4F6D-B03D-4B3F-945A-62677D91DB29}" presName="Accent1Text" presStyleLbl="node1" presStyleIdx="7" presStyleCnt="10" custLinFactNeighborX="57981" custLinFactNeighborY="-85621"/>
      <dgm:spPr/>
    </dgm:pt>
    <dgm:pt modelId="{88A18471-3B23-4331-8FEB-EEB1F6D9E046}" type="pres">
      <dgm:prSet presAssocID="{308B4F6D-B03D-4B3F-945A-62677D91DB29}" presName="spaceBetweenRectangles" presStyleCnt="0"/>
      <dgm:spPr/>
    </dgm:pt>
    <dgm:pt modelId="{D86E5B27-CB06-44E9-BEAC-7E5A5B156AFD}" type="pres">
      <dgm:prSet presAssocID="{C7AFF366-DF33-4A4F-9766-5805FA12AC5E}" presName="composite" presStyleCnt="0"/>
      <dgm:spPr/>
    </dgm:pt>
    <dgm:pt modelId="{A2CF2FC1-1778-4711-A4F5-2F0D66028F48}" type="pres">
      <dgm:prSet presAssocID="{C7AFF366-DF33-4A4F-9766-5805FA12AC5E}" presName="Parent1" presStyleLbl="node1" presStyleIdx="8" presStyleCnt="10" custLinFactNeighborX="-59020" custLinFactNeighborY="-85715">
        <dgm:presLayoutVars>
          <dgm:chMax val="1"/>
          <dgm:chPref val="1"/>
          <dgm:bulletEnabled val="1"/>
        </dgm:presLayoutVars>
      </dgm:prSet>
      <dgm:spPr/>
    </dgm:pt>
    <dgm:pt modelId="{E7808444-17A7-4D48-B5DF-0F713C79B765}" type="pres">
      <dgm:prSet presAssocID="{C7AFF366-DF33-4A4F-9766-5805FA12AC5E}" presName="Childtext1" presStyleLbl="revTx" presStyleIdx="4" presStyleCnt="5">
        <dgm:presLayoutVars>
          <dgm:chMax val="0"/>
          <dgm:chPref val="0"/>
          <dgm:bulletEnabled val="1"/>
        </dgm:presLayoutVars>
      </dgm:prSet>
      <dgm:spPr/>
    </dgm:pt>
    <dgm:pt modelId="{9624CF9C-2F4E-48FC-931D-3FC3EE94E9AD}" type="pres">
      <dgm:prSet presAssocID="{C7AFF366-DF33-4A4F-9766-5805FA12AC5E}" presName="BalanceSpacing" presStyleCnt="0"/>
      <dgm:spPr/>
    </dgm:pt>
    <dgm:pt modelId="{10F49F57-CA71-4D31-96AD-43E5318F483C}" type="pres">
      <dgm:prSet presAssocID="{C7AFF366-DF33-4A4F-9766-5805FA12AC5E}" presName="BalanceSpacing1" presStyleCnt="0"/>
      <dgm:spPr/>
    </dgm:pt>
    <dgm:pt modelId="{56746F80-D505-42D8-AE78-E73C455F5D0E}" type="pres">
      <dgm:prSet presAssocID="{C425F64C-C600-4516-91D5-4BD3B4FA565D}" presName="Accent1Text" presStyleLbl="node1" presStyleIdx="9" presStyleCnt="10" custLinFactX="-17039" custLinFactY="-76674" custLinFactNeighborX="-100000" custLinFactNeighborY="-100000"/>
      <dgm:spPr/>
    </dgm:pt>
  </dgm:ptLst>
  <dgm:cxnLst>
    <dgm:cxn modelId="{ADF2041E-D3A7-4DC7-AD56-2560A9788FE7}" type="presOf" srcId="{76B5B301-5D1C-4F49-BC86-0E5FD32029B2}" destId="{8D7A1D93-853D-415C-9CA7-6FCECEB18A24}" srcOrd="0" destOrd="0" presId="urn:microsoft.com/office/officeart/2008/layout/AlternatingHexagons"/>
    <dgm:cxn modelId="{8438435F-8500-47D2-B246-32FC0844989B}" srcId="{F645A1B1-EC26-486B-B879-05AAB672AD36}" destId="{ABA48047-B5C3-41C8-A921-754A6B309414}" srcOrd="3" destOrd="0" parTransId="{FF43779A-CDBA-4DA9-BB5C-B72B9466A5EA}" sibTransId="{308B4F6D-B03D-4B3F-945A-62677D91DB29}"/>
    <dgm:cxn modelId="{53BE9F60-3B6B-4DDD-A410-12539A5D352F}" type="presOf" srcId="{E42AE0F5-0919-4405-BDFB-35AF7BD571B3}" destId="{4978156C-414A-40B7-9825-8D38D4B3CC73}" srcOrd="0" destOrd="0" presId="urn:microsoft.com/office/officeart/2008/layout/AlternatingHexagons"/>
    <dgm:cxn modelId="{11D2EA5A-1B24-4025-BE58-193D29487064}" type="presOf" srcId="{5F152F8F-97C4-4093-81C3-A3555C21087B}" destId="{9EB58D0B-507A-4065-BA3F-3435BA001C32}" srcOrd="0" destOrd="0" presId="urn:microsoft.com/office/officeart/2008/layout/AlternatingHexagons"/>
    <dgm:cxn modelId="{B03CF07D-F99E-470F-8A05-46F99BF72DED}" type="presOf" srcId="{ABA48047-B5C3-41C8-A921-754A6B309414}" destId="{09C341DD-1F3A-4371-A438-FF91E7A4D6E2}" srcOrd="0" destOrd="0" presId="urn:microsoft.com/office/officeart/2008/layout/AlternatingHexagons"/>
    <dgm:cxn modelId="{E017627F-0481-4F1A-BEB3-9FC5DDAAC681}" srcId="{F645A1B1-EC26-486B-B879-05AAB672AD36}" destId="{C7AFF366-DF33-4A4F-9766-5805FA12AC5E}" srcOrd="4" destOrd="0" parTransId="{52B0A9E2-BE08-4F09-A808-88804411CEEA}" sibTransId="{C425F64C-C600-4516-91D5-4BD3B4FA565D}"/>
    <dgm:cxn modelId="{35903087-3A92-4404-B35E-EA95B1618407}" type="presOf" srcId="{308B4F6D-B03D-4B3F-945A-62677D91DB29}" destId="{BA93F877-6B77-452F-B939-491C210B08A6}" srcOrd="0" destOrd="0" presId="urn:microsoft.com/office/officeart/2008/layout/AlternatingHexagons"/>
    <dgm:cxn modelId="{63EEA490-DB12-4E87-B1E6-6510FF28ADC4}" type="presOf" srcId="{641E3DB7-BCC5-4D8C-B01A-3F051118752D}" destId="{381F34BB-F005-4ED0-8D1F-89673A3AF42E}" srcOrd="0" destOrd="0" presId="urn:microsoft.com/office/officeart/2008/layout/AlternatingHexagons"/>
    <dgm:cxn modelId="{903CEF90-D700-437C-B2E4-228BA510E543}" type="presOf" srcId="{4CDE305D-43EE-4B21-9D6A-FF590E8E4E70}" destId="{1569F4CC-4C99-411A-AF6C-A2F910AAA776}" srcOrd="0" destOrd="0" presId="urn:microsoft.com/office/officeart/2008/layout/AlternatingHexagons"/>
    <dgm:cxn modelId="{E8705791-F94E-459C-B7B7-87E674DCD8A9}" type="presOf" srcId="{C7AFF366-DF33-4A4F-9766-5805FA12AC5E}" destId="{A2CF2FC1-1778-4711-A4F5-2F0D66028F48}" srcOrd="0" destOrd="0" presId="urn:microsoft.com/office/officeart/2008/layout/AlternatingHexagons"/>
    <dgm:cxn modelId="{4EE19E92-AE6E-49AC-879B-F91BB8BB4CB6}" type="presOf" srcId="{1C496717-C0F1-471D-B829-F97F64B93FBB}" destId="{367E7D0E-1166-4883-9983-D2625F6031FE}" srcOrd="0" destOrd="0" presId="urn:microsoft.com/office/officeart/2008/layout/AlternatingHexagons"/>
    <dgm:cxn modelId="{13734FA0-F0DB-4188-AA8C-49C4155F645A}" srcId="{F645A1B1-EC26-486B-B879-05AAB672AD36}" destId="{76B5B301-5D1C-4F49-BC86-0E5FD32029B2}" srcOrd="2" destOrd="0" parTransId="{9B43749A-BE15-4B5A-8D27-41AF12CB0A8B}" sibTransId="{641E3DB7-BCC5-4D8C-B01A-3F051118752D}"/>
    <dgm:cxn modelId="{57610ABE-B99B-4121-9F09-B2F506188C7F}" type="presOf" srcId="{C425F64C-C600-4516-91D5-4BD3B4FA565D}" destId="{56746F80-D505-42D8-AE78-E73C455F5D0E}" srcOrd="0" destOrd="0" presId="urn:microsoft.com/office/officeart/2008/layout/AlternatingHexagons"/>
    <dgm:cxn modelId="{5AE14DC6-E6D3-48A2-A4D6-E69BC839B8A3}" srcId="{F645A1B1-EC26-486B-B879-05AAB672AD36}" destId="{4CDE305D-43EE-4B21-9D6A-FF590E8E4E70}" srcOrd="1" destOrd="0" parTransId="{0BFBA650-EBA0-4A10-8FDF-2260170F1734}" sibTransId="{E42AE0F5-0919-4405-BDFB-35AF7BD571B3}"/>
    <dgm:cxn modelId="{4A3095D2-8F6C-43DE-81B4-AFCDAEBDC161}" srcId="{F645A1B1-EC26-486B-B879-05AAB672AD36}" destId="{5F152F8F-97C4-4093-81C3-A3555C21087B}" srcOrd="0" destOrd="0" parTransId="{F2D2AD12-C410-44D2-B7B1-A0D60215C1D8}" sibTransId="{1C496717-C0F1-471D-B829-F97F64B93FBB}"/>
    <dgm:cxn modelId="{3268F9FB-67EF-4CC7-9FFD-6FAC51E33ACB}" type="presOf" srcId="{F645A1B1-EC26-486B-B879-05AAB672AD36}" destId="{C6AF4AC5-FD8F-46BE-B8E5-5FBE74268874}" srcOrd="0" destOrd="0" presId="urn:microsoft.com/office/officeart/2008/layout/AlternatingHexagons"/>
    <dgm:cxn modelId="{8256CBCF-B0D5-48D4-A3D1-62231C9B3EB9}" type="presParOf" srcId="{C6AF4AC5-FD8F-46BE-B8E5-5FBE74268874}" destId="{F95B0213-E206-47B6-96B4-DE35982FAEBB}" srcOrd="0" destOrd="0" presId="urn:microsoft.com/office/officeart/2008/layout/AlternatingHexagons"/>
    <dgm:cxn modelId="{E1AA7C27-51BA-4F81-9773-D1ABB943BA19}" type="presParOf" srcId="{F95B0213-E206-47B6-96B4-DE35982FAEBB}" destId="{9EB58D0B-507A-4065-BA3F-3435BA001C32}" srcOrd="0" destOrd="0" presId="urn:microsoft.com/office/officeart/2008/layout/AlternatingHexagons"/>
    <dgm:cxn modelId="{6EF13D17-924F-48A4-9B5E-0E42F4FA2407}" type="presParOf" srcId="{F95B0213-E206-47B6-96B4-DE35982FAEBB}" destId="{CF871DB6-6AEA-416C-B94E-01A0CE7A42D6}" srcOrd="1" destOrd="0" presId="urn:microsoft.com/office/officeart/2008/layout/AlternatingHexagons"/>
    <dgm:cxn modelId="{BF4D151C-525B-476E-8658-EB0B1760372D}" type="presParOf" srcId="{F95B0213-E206-47B6-96B4-DE35982FAEBB}" destId="{E5357335-58E6-4778-89B7-64DE5DC115F3}" srcOrd="2" destOrd="0" presId="urn:microsoft.com/office/officeart/2008/layout/AlternatingHexagons"/>
    <dgm:cxn modelId="{81C64004-2581-438D-98DD-8B84EBF5A9E2}" type="presParOf" srcId="{F95B0213-E206-47B6-96B4-DE35982FAEBB}" destId="{827F593F-4383-42E8-AB3A-173E65FC3144}" srcOrd="3" destOrd="0" presId="urn:microsoft.com/office/officeart/2008/layout/AlternatingHexagons"/>
    <dgm:cxn modelId="{AE247E2C-E7DC-4511-A3B8-C1C8C55D1F1B}" type="presParOf" srcId="{F95B0213-E206-47B6-96B4-DE35982FAEBB}" destId="{367E7D0E-1166-4883-9983-D2625F6031FE}" srcOrd="4" destOrd="0" presId="urn:microsoft.com/office/officeart/2008/layout/AlternatingHexagons"/>
    <dgm:cxn modelId="{946C8005-82BA-4F41-970E-1A07C04BA433}" type="presParOf" srcId="{C6AF4AC5-FD8F-46BE-B8E5-5FBE74268874}" destId="{9D3E2AC7-06BF-496B-A838-1B386C18DDE2}" srcOrd="1" destOrd="0" presId="urn:microsoft.com/office/officeart/2008/layout/AlternatingHexagons"/>
    <dgm:cxn modelId="{7C1DE759-D187-4399-A665-3C863757A386}" type="presParOf" srcId="{C6AF4AC5-FD8F-46BE-B8E5-5FBE74268874}" destId="{371BAC0D-182E-4005-AA4F-C8B23CA16F11}" srcOrd="2" destOrd="0" presId="urn:microsoft.com/office/officeart/2008/layout/AlternatingHexagons"/>
    <dgm:cxn modelId="{55482AFE-3968-4D3B-9E78-977868CEDE27}" type="presParOf" srcId="{371BAC0D-182E-4005-AA4F-C8B23CA16F11}" destId="{1569F4CC-4C99-411A-AF6C-A2F910AAA776}" srcOrd="0" destOrd="0" presId="urn:microsoft.com/office/officeart/2008/layout/AlternatingHexagons"/>
    <dgm:cxn modelId="{CE6E0D91-1300-43FA-BD9F-65912D33FD54}" type="presParOf" srcId="{371BAC0D-182E-4005-AA4F-C8B23CA16F11}" destId="{98721EAC-0E49-4A53-B49B-7B6AB148D4EB}" srcOrd="1" destOrd="0" presId="urn:microsoft.com/office/officeart/2008/layout/AlternatingHexagons"/>
    <dgm:cxn modelId="{FECDC0D1-11AA-45C4-A3B0-02C78FDE1A34}" type="presParOf" srcId="{371BAC0D-182E-4005-AA4F-C8B23CA16F11}" destId="{EE6FC95C-9017-4EEF-96E9-FA273BA71E20}" srcOrd="2" destOrd="0" presId="urn:microsoft.com/office/officeart/2008/layout/AlternatingHexagons"/>
    <dgm:cxn modelId="{3E89A691-8379-454B-834F-9ADFE7538786}" type="presParOf" srcId="{371BAC0D-182E-4005-AA4F-C8B23CA16F11}" destId="{4F09D22E-2701-42BC-9103-6A07C5FBA7DD}" srcOrd="3" destOrd="0" presId="urn:microsoft.com/office/officeart/2008/layout/AlternatingHexagons"/>
    <dgm:cxn modelId="{DBDD2F84-D9A9-4B6F-B0D6-59C5EFE02BCD}" type="presParOf" srcId="{371BAC0D-182E-4005-AA4F-C8B23CA16F11}" destId="{4978156C-414A-40B7-9825-8D38D4B3CC73}" srcOrd="4" destOrd="0" presId="urn:microsoft.com/office/officeart/2008/layout/AlternatingHexagons"/>
    <dgm:cxn modelId="{BCF7495D-9874-4E86-9B24-9B2F8578F34A}" type="presParOf" srcId="{C6AF4AC5-FD8F-46BE-B8E5-5FBE74268874}" destId="{ECF97867-E2D8-4A47-A088-3D42141174EF}" srcOrd="3" destOrd="0" presId="urn:microsoft.com/office/officeart/2008/layout/AlternatingHexagons"/>
    <dgm:cxn modelId="{66703C1E-344C-4F8A-8FCC-381EBD58DBC6}" type="presParOf" srcId="{C6AF4AC5-FD8F-46BE-B8E5-5FBE74268874}" destId="{C306B4D5-6355-4318-9C2D-2847576957BD}" srcOrd="4" destOrd="0" presId="urn:microsoft.com/office/officeart/2008/layout/AlternatingHexagons"/>
    <dgm:cxn modelId="{0CAFCAE0-94F7-47DE-8353-AF28AA88FAF2}" type="presParOf" srcId="{C306B4D5-6355-4318-9C2D-2847576957BD}" destId="{8D7A1D93-853D-415C-9CA7-6FCECEB18A24}" srcOrd="0" destOrd="0" presId="urn:microsoft.com/office/officeart/2008/layout/AlternatingHexagons"/>
    <dgm:cxn modelId="{F4D72694-AF79-4103-A148-896E132A0D1E}" type="presParOf" srcId="{C306B4D5-6355-4318-9C2D-2847576957BD}" destId="{CDAE5E70-D839-43A4-9450-C4DD8412D01C}" srcOrd="1" destOrd="0" presId="urn:microsoft.com/office/officeart/2008/layout/AlternatingHexagons"/>
    <dgm:cxn modelId="{6CED16E8-BB36-477D-BF88-24061BE7AF23}" type="presParOf" srcId="{C306B4D5-6355-4318-9C2D-2847576957BD}" destId="{E9330727-CB42-4196-A031-2341B7497561}" srcOrd="2" destOrd="0" presId="urn:microsoft.com/office/officeart/2008/layout/AlternatingHexagons"/>
    <dgm:cxn modelId="{51AEFA2F-995F-4719-BE8C-6B2C256A232B}" type="presParOf" srcId="{C306B4D5-6355-4318-9C2D-2847576957BD}" destId="{0F57E85E-2576-4071-87E7-DB2034AD9AB8}" srcOrd="3" destOrd="0" presId="urn:microsoft.com/office/officeart/2008/layout/AlternatingHexagons"/>
    <dgm:cxn modelId="{98A62BC7-377E-4057-9D9D-B450F37A1AB2}" type="presParOf" srcId="{C306B4D5-6355-4318-9C2D-2847576957BD}" destId="{381F34BB-F005-4ED0-8D1F-89673A3AF42E}" srcOrd="4" destOrd="0" presId="urn:microsoft.com/office/officeart/2008/layout/AlternatingHexagons"/>
    <dgm:cxn modelId="{1415510D-4A15-4897-B48D-A572D0BF2E55}" type="presParOf" srcId="{C6AF4AC5-FD8F-46BE-B8E5-5FBE74268874}" destId="{04E990C0-ED16-40FA-86C8-64D4FC09553D}" srcOrd="5" destOrd="0" presId="urn:microsoft.com/office/officeart/2008/layout/AlternatingHexagons"/>
    <dgm:cxn modelId="{BB6B2FDB-9A8F-4F3B-B020-CFDA241418CB}" type="presParOf" srcId="{C6AF4AC5-FD8F-46BE-B8E5-5FBE74268874}" destId="{612B4A31-F324-46A7-99FA-150071C2285F}" srcOrd="6" destOrd="0" presId="urn:microsoft.com/office/officeart/2008/layout/AlternatingHexagons"/>
    <dgm:cxn modelId="{D6D32463-FB49-4190-86CC-5AE8E657F839}" type="presParOf" srcId="{612B4A31-F324-46A7-99FA-150071C2285F}" destId="{09C341DD-1F3A-4371-A438-FF91E7A4D6E2}" srcOrd="0" destOrd="0" presId="urn:microsoft.com/office/officeart/2008/layout/AlternatingHexagons"/>
    <dgm:cxn modelId="{AE8D8260-28D4-4D7C-9BCD-D69611211AB7}" type="presParOf" srcId="{612B4A31-F324-46A7-99FA-150071C2285F}" destId="{5FD9FB29-9AC7-458C-B559-DE3FAC4EF1B4}" srcOrd="1" destOrd="0" presId="urn:microsoft.com/office/officeart/2008/layout/AlternatingHexagons"/>
    <dgm:cxn modelId="{FF266D00-4FD2-45FC-95AD-BA139B1C277B}" type="presParOf" srcId="{612B4A31-F324-46A7-99FA-150071C2285F}" destId="{59DABFCE-0968-4C64-9129-FE9F7D9CFB67}" srcOrd="2" destOrd="0" presId="urn:microsoft.com/office/officeart/2008/layout/AlternatingHexagons"/>
    <dgm:cxn modelId="{4635CC00-48DC-45E0-9846-2DADC73AA562}" type="presParOf" srcId="{612B4A31-F324-46A7-99FA-150071C2285F}" destId="{6C1A6184-D69D-43D0-BAC4-D018A55D10F6}" srcOrd="3" destOrd="0" presId="urn:microsoft.com/office/officeart/2008/layout/AlternatingHexagons"/>
    <dgm:cxn modelId="{B1D2FC8B-00F9-4344-AF0C-FBF078CC7AFC}" type="presParOf" srcId="{612B4A31-F324-46A7-99FA-150071C2285F}" destId="{BA93F877-6B77-452F-B939-491C210B08A6}" srcOrd="4" destOrd="0" presId="urn:microsoft.com/office/officeart/2008/layout/AlternatingHexagons"/>
    <dgm:cxn modelId="{230AC867-5C28-41FF-9D2E-4D18258A5B35}" type="presParOf" srcId="{C6AF4AC5-FD8F-46BE-B8E5-5FBE74268874}" destId="{88A18471-3B23-4331-8FEB-EEB1F6D9E046}" srcOrd="7" destOrd="0" presId="urn:microsoft.com/office/officeart/2008/layout/AlternatingHexagons"/>
    <dgm:cxn modelId="{E5445E5B-CAE5-414E-B785-F857D3B98C6E}" type="presParOf" srcId="{C6AF4AC5-FD8F-46BE-B8E5-5FBE74268874}" destId="{D86E5B27-CB06-44E9-BEAC-7E5A5B156AFD}" srcOrd="8" destOrd="0" presId="urn:microsoft.com/office/officeart/2008/layout/AlternatingHexagons"/>
    <dgm:cxn modelId="{2F256875-B0AB-4106-9B1D-D655E03533D6}" type="presParOf" srcId="{D86E5B27-CB06-44E9-BEAC-7E5A5B156AFD}" destId="{A2CF2FC1-1778-4711-A4F5-2F0D66028F48}" srcOrd="0" destOrd="0" presId="urn:microsoft.com/office/officeart/2008/layout/AlternatingHexagons"/>
    <dgm:cxn modelId="{62DDAD72-6A88-473D-916B-EB4A8B39A871}" type="presParOf" srcId="{D86E5B27-CB06-44E9-BEAC-7E5A5B156AFD}" destId="{E7808444-17A7-4D48-B5DF-0F713C79B765}" srcOrd="1" destOrd="0" presId="urn:microsoft.com/office/officeart/2008/layout/AlternatingHexagons"/>
    <dgm:cxn modelId="{F55C092E-F254-4E70-B47F-E25376B65BBE}" type="presParOf" srcId="{D86E5B27-CB06-44E9-BEAC-7E5A5B156AFD}" destId="{9624CF9C-2F4E-48FC-931D-3FC3EE94E9AD}" srcOrd="2" destOrd="0" presId="urn:microsoft.com/office/officeart/2008/layout/AlternatingHexagons"/>
    <dgm:cxn modelId="{0CEA8407-D8DF-4F91-A73A-614320FDB504}" type="presParOf" srcId="{D86E5B27-CB06-44E9-BEAC-7E5A5B156AFD}" destId="{10F49F57-CA71-4D31-96AD-43E5318F483C}" srcOrd="3" destOrd="0" presId="urn:microsoft.com/office/officeart/2008/layout/AlternatingHexagons"/>
    <dgm:cxn modelId="{2D501C31-EB3A-4783-AD41-801A03564C87}" type="presParOf" srcId="{D86E5B27-CB06-44E9-BEAC-7E5A5B156AFD}" destId="{56746F80-D505-42D8-AE78-E73C455F5D0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507A6E6-3AF9-417B-9200-15AC47B39781}"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82EDDBE3-D501-47DB-BC4A-A614E7164FD8}">
      <dgm:prSet phldrT="[Text]"/>
      <dgm:spPr/>
      <dgm:t>
        <a:bodyPr/>
        <a:lstStyle/>
        <a:p>
          <a:r>
            <a:rPr lang="en-US" dirty="0"/>
            <a:t>Performance</a:t>
          </a:r>
        </a:p>
      </dgm:t>
    </dgm:pt>
    <dgm:pt modelId="{FCD593BC-2BD3-4E72-A792-C0A2002DF273}" type="parTrans" cxnId="{154FDF8B-A94E-49EF-A11E-5CE9F0656584}">
      <dgm:prSet/>
      <dgm:spPr/>
      <dgm:t>
        <a:bodyPr/>
        <a:lstStyle/>
        <a:p>
          <a:endParaRPr lang="en-US"/>
        </a:p>
      </dgm:t>
    </dgm:pt>
    <dgm:pt modelId="{0BF19C53-B844-4790-8A75-D112CFA9D0D5}" type="sibTrans" cxnId="{154FDF8B-A94E-49EF-A11E-5CE9F0656584}">
      <dgm:prSet/>
      <dgm:spPr/>
      <dgm:t>
        <a:bodyPr/>
        <a:lstStyle/>
        <a:p>
          <a:endParaRPr lang="en-US"/>
        </a:p>
      </dgm:t>
    </dgm:pt>
    <dgm:pt modelId="{1928EAA2-AEE9-4EEC-88C0-2A8F9B5D8202}">
      <dgm:prSet phldrT="[Text]"/>
      <dgm:spPr/>
      <dgm:t>
        <a:bodyPr/>
        <a:lstStyle/>
        <a:p>
          <a:r>
            <a:rPr lang="en-US" dirty="0"/>
            <a:t>high performance and efficiency</a:t>
          </a:r>
        </a:p>
      </dgm:t>
    </dgm:pt>
    <dgm:pt modelId="{C74BA441-D157-4389-BF4B-6E73CDBD0B82}" type="parTrans" cxnId="{38336259-98FB-4386-BD51-180AC5712AC6}">
      <dgm:prSet/>
      <dgm:spPr/>
      <dgm:t>
        <a:bodyPr/>
        <a:lstStyle/>
        <a:p>
          <a:endParaRPr lang="en-US"/>
        </a:p>
      </dgm:t>
    </dgm:pt>
    <dgm:pt modelId="{343F51A0-037C-4B3C-950B-2EECEB8AEB2E}" type="sibTrans" cxnId="{38336259-98FB-4386-BD51-180AC5712AC6}">
      <dgm:prSet/>
      <dgm:spPr/>
      <dgm:t>
        <a:bodyPr/>
        <a:lstStyle/>
        <a:p>
          <a:endParaRPr lang="en-US"/>
        </a:p>
      </dgm:t>
    </dgm:pt>
    <dgm:pt modelId="{48789AD8-98E3-405D-A942-3C4B3F4191FE}">
      <dgm:prSet phldrT="[Text]"/>
      <dgm:spPr/>
      <dgm:t>
        <a:bodyPr/>
        <a:lstStyle/>
        <a:p>
          <a:r>
            <a:rPr lang="en-US" dirty="0"/>
            <a:t>handle large datasets and has optimized algorithms</a:t>
          </a:r>
        </a:p>
      </dgm:t>
    </dgm:pt>
    <dgm:pt modelId="{B09524B9-ACB5-4D89-80F4-5C1C344057A6}" type="parTrans" cxnId="{9ADB37BE-53B3-4181-8127-A9B522E32A99}">
      <dgm:prSet/>
      <dgm:spPr/>
      <dgm:t>
        <a:bodyPr/>
        <a:lstStyle/>
        <a:p>
          <a:endParaRPr lang="en-US"/>
        </a:p>
      </dgm:t>
    </dgm:pt>
    <dgm:pt modelId="{E32DB4FC-1A6E-4C38-960C-3F9154FA6F6B}" type="sibTrans" cxnId="{9ADB37BE-53B3-4181-8127-A9B522E32A99}">
      <dgm:prSet/>
      <dgm:spPr/>
      <dgm:t>
        <a:bodyPr/>
        <a:lstStyle/>
        <a:p>
          <a:endParaRPr lang="en-US"/>
        </a:p>
      </dgm:t>
    </dgm:pt>
    <dgm:pt modelId="{BE2595FD-395A-4D56-B9D4-DBC4EB4C5AE8}">
      <dgm:prSet phldrT="[Text]"/>
      <dgm:spPr/>
      <dgm:t>
        <a:bodyPr/>
        <a:lstStyle/>
        <a:p>
          <a:r>
            <a:rPr lang="en-US" dirty="0"/>
            <a:t>improves the model's generalization capabilities</a:t>
          </a:r>
        </a:p>
      </dgm:t>
    </dgm:pt>
    <dgm:pt modelId="{4867285B-C4B4-485E-A2EF-299E28E41BC8}" type="parTrans" cxnId="{7DC9C190-78EA-4F5B-9589-0AAA5D720816}">
      <dgm:prSet/>
      <dgm:spPr/>
      <dgm:t>
        <a:bodyPr/>
        <a:lstStyle/>
        <a:p>
          <a:endParaRPr lang="en-US"/>
        </a:p>
      </dgm:t>
    </dgm:pt>
    <dgm:pt modelId="{6A0237EC-F561-4E65-9863-6A2243F72537}" type="sibTrans" cxnId="{7DC9C190-78EA-4F5B-9589-0AAA5D720816}">
      <dgm:prSet/>
      <dgm:spPr/>
      <dgm:t>
        <a:bodyPr/>
        <a:lstStyle/>
        <a:p>
          <a:endParaRPr lang="en-US"/>
        </a:p>
      </dgm:t>
    </dgm:pt>
    <dgm:pt modelId="{1BB7D583-C8C2-4261-AC59-62A0E15B3435}">
      <dgm:prSet phldrT="[Text]"/>
      <dgm:spPr/>
      <dgm:t>
        <a:bodyPr/>
        <a:lstStyle/>
        <a:p>
          <a:r>
            <a:rPr lang="en-US" dirty="0"/>
            <a:t>reduces the risk of overfitting on training data.</a:t>
          </a:r>
        </a:p>
      </dgm:t>
    </dgm:pt>
    <dgm:pt modelId="{42AC6B57-E880-45B7-B730-6DB214D07D68}" type="parTrans" cxnId="{F21C96CC-5C28-4101-8BFA-A429221D562C}">
      <dgm:prSet/>
      <dgm:spPr/>
      <dgm:t>
        <a:bodyPr/>
        <a:lstStyle/>
        <a:p>
          <a:endParaRPr lang="en-US"/>
        </a:p>
      </dgm:t>
    </dgm:pt>
    <dgm:pt modelId="{7C6C222A-29FD-4515-AB13-B458C6B9F817}" type="sibTrans" cxnId="{F21C96CC-5C28-4101-8BFA-A429221D562C}">
      <dgm:prSet/>
      <dgm:spPr/>
      <dgm:t>
        <a:bodyPr/>
        <a:lstStyle/>
        <a:p>
          <a:endParaRPr lang="en-US"/>
        </a:p>
      </dgm:t>
    </dgm:pt>
    <dgm:pt modelId="{E1056DD3-4DA1-4AEC-A179-79EA7CD38556}">
      <dgm:prSet phldrT="[Text]"/>
      <dgm:spPr/>
      <dgm:t>
        <a:bodyPr/>
        <a:lstStyle/>
        <a:p>
          <a:r>
            <a:rPr lang="en-US" dirty="0"/>
            <a:t>Flexibility</a:t>
          </a:r>
        </a:p>
      </dgm:t>
    </dgm:pt>
    <dgm:pt modelId="{21B62FF8-AB6A-4026-B499-5EF7133A5265}" type="parTrans" cxnId="{09B3BD11-13D7-43E8-933F-F468B6F86D86}">
      <dgm:prSet/>
      <dgm:spPr/>
      <dgm:t>
        <a:bodyPr/>
        <a:lstStyle/>
        <a:p>
          <a:endParaRPr lang="en-US"/>
        </a:p>
      </dgm:t>
    </dgm:pt>
    <dgm:pt modelId="{B8C1CE69-A6A4-4BED-91C9-8C075A53D53D}" type="sibTrans" cxnId="{09B3BD11-13D7-43E8-933F-F468B6F86D86}">
      <dgm:prSet/>
      <dgm:spPr/>
      <dgm:t>
        <a:bodyPr/>
        <a:lstStyle/>
        <a:p>
          <a:endParaRPr lang="en-US"/>
        </a:p>
      </dgm:t>
    </dgm:pt>
    <dgm:pt modelId="{A2CB8DB7-3720-4036-8A3E-E48A1672089D}">
      <dgm:prSet phldrT="[Text]"/>
      <dgm:spPr/>
      <dgm:t>
        <a:bodyPr/>
        <a:lstStyle/>
        <a:p>
          <a:r>
            <a:rPr lang="en-US" dirty="0"/>
            <a:t>a wide range of loss functions and evaluation metrics</a:t>
          </a:r>
        </a:p>
      </dgm:t>
    </dgm:pt>
    <dgm:pt modelId="{9BFC46F9-6C29-40E6-A710-90E995EA9C62}" type="parTrans" cxnId="{90A74CF5-E3EA-472D-B110-F5A274794B4D}">
      <dgm:prSet/>
      <dgm:spPr/>
      <dgm:t>
        <a:bodyPr/>
        <a:lstStyle/>
        <a:p>
          <a:endParaRPr lang="en-US"/>
        </a:p>
      </dgm:t>
    </dgm:pt>
    <dgm:pt modelId="{07E7FE68-5EB7-46FB-8EC7-F1E8DA2746A6}" type="sibTrans" cxnId="{90A74CF5-E3EA-472D-B110-F5A274794B4D}">
      <dgm:prSet/>
      <dgm:spPr/>
      <dgm:t>
        <a:bodyPr/>
        <a:lstStyle/>
        <a:p>
          <a:endParaRPr lang="en-US"/>
        </a:p>
      </dgm:t>
    </dgm:pt>
    <dgm:pt modelId="{A9852C0C-CC23-4842-9B30-D3ACC099DAC5}">
      <dgm:prSet phldrT="[Text]"/>
      <dgm:spPr/>
      <dgm:t>
        <a:bodyPr/>
        <a:lstStyle/>
        <a:p>
          <a:r>
            <a:rPr lang="en-US" dirty="0"/>
            <a:t>Feature Importance</a:t>
          </a:r>
        </a:p>
      </dgm:t>
    </dgm:pt>
    <dgm:pt modelId="{44A4E499-9966-4464-9DC1-4EDEC5114C34}" type="parTrans" cxnId="{3AA72E6D-3321-4438-A1F9-96345F8DECD7}">
      <dgm:prSet/>
      <dgm:spPr/>
      <dgm:t>
        <a:bodyPr/>
        <a:lstStyle/>
        <a:p>
          <a:endParaRPr lang="en-US"/>
        </a:p>
      </dgm:t>
    </dgm:pt>
    <dgm:pt modelId="{B9DBE7E8-9235-424B-A7D7-8485ADFD200B}" type="sibTrans" cxnId="{3AA72E6D-3321-4438-A1F9-96345F8DECD7}">
      <dgm:prSet/>
      <dgm:spPr/>
      <dgm:t>
        <a:bodyPr/>
        <a:lstStyle/>
        <a:p>
          <a:endParaRPr lang="en-US"/>
        </a:p>
      </dgm:t>
    </dgm:pt>
    <dgm:pt modelId="{8A352E30-6059-4922-8E63-ED970E3247B7}">
      <dgm:prSet phldrT="[Text]"/>
      <dgm:spPr/>
      <dgm:t>
        <a:bodyPr/>
        <a:lstStyle/>
        <a:p>
          <a:r>
            <a:rPr lang="en-US" dirty="0"/>
            <a:t>Regularization</a:t>
          </a:r>
        </a:p>
      </dgm:t>
    </dgm:pt>
    <dgm:pt modelId="{C1DE7D19-AC3A-4A28-88E7-BCFE227E0A8B}" type="parTrans" cxnId="{DC2FC08D-9939-49B8-9F92-59451601432D}">
      <dgm:prSet/>
      <dgm:spPr/>
      <dgm:t>
        <a:bodyPr/>
        <a:lstStyle/>
        <a:p>
          <a:endParaRPr lang="en-US"/>
        </a:p>
      </dgm:t>
    </dgm:pt>
    <dgm:pt modelId="{1C63987D-CA20-42E4-A45A-357110188C9F}" type="sibTrans" cxnId="{DC2FC08D-9939-49B8-9F92-59451601432D}">
      <dgm:prSet/>
      <dgm:spPr/>
      <dgm:t>
        <a:bodyPr/>
        <a:lstStyle/>
        <a:p>
          <a:endParaRPr lang="en-US"/>
        </a:p>
      </dgm:t>
    </dgm:pt>
    <dgm:pt modelId="{5947D34D-72DA-4F3D-8FCD-C13AEDCC0AF5}">
      <dgm:prSet phldrT="[Text]"/>
      <dgm:spPr/>
      <dgm:t>
        <a:bodyPr/>
        <a:lstStyle/>
        <a:p>
          <a:r>
            <a:rPr lang="en-US" dirty="0"/>
            <a:t>provides a feature importance score</a:t>
          </a:r>
        </a:p>
      </dgm:t>
    </dgm:pt>
    <dgm:pt modelId="{3E2F2239-7148-41A5-A3E3-BF639B101C05}" type="parTrans" cxnId="{5AB5C742-4E8E-49A3-880A-ED890C81CCC7}">
      <dgm:prSet/>
      <dgm:spPr/>
      <dgm:t>
        <a:bodyPr/>
        <a:lstStyle/>
        <a:p>
          <a:endParaRPr lang="en-US"/>
        </a:p>
      </dgm:t>
    </dgm:pt>
    <dgm:pt modelId="{31D915EC-6A3A-4168-80C2-BDF472A648A0}" type="sibTrans" cxnId="{5AB5C742-4E8E-49A3-880A-ED890C81CCC7}">
      <dgm:prSet/>
      <dgm:spPr/>
      <dgm:t>
        <a:bodyPr/>
        <a:lstStyle/>
        <a:p>
          <a:endParaRPr lang="en-US"/>
        </a:p>
      </dgm:t>
    </dgm:pt>
    <dgm:pt modelId="{B709A87E-ABE5-4F36-83B8-C7B0D09ED038}" type="pres">
      <dgm:prSet presAssocID="{E507A6E6-3AF9-417B-9200-15AC47B39781}" presName="Name0" presStyleCnt="0">
        <dgm:presLayoutVars>
          <dgm:dir/>
          <dgm:animLvl val="lvl"/>
          <dgm:resizeHandles val="exact"/>
        </dgm:presLayoutVars>
      </dgm:prSet>
      <dgm:spPr/>
    </dgm:pt>
    <dgm:pt modelId="{3C462A29-2292-4F83-814C-1644AD3CB7CF}" type="pres">
      <dgm:prSet presAssocID="{82EDDBE3-D501-47DB-BC4A-A614E7164FD8}" presName="linNode" presStyleCnt="0"/>
      <dgm:spPr/>
    </dgm:pt>
    <dgm:pt modelId="{9A55BD09-4A12-413F-B4BF-ABC534665AE1}" type="pres">
      <dgm:prSet presAssocID="{82EDDBE3-D501-47DB-BC4A-A614E7164FD8}" presName="parentText" presStyleLbl="node1" presStyleIdx="0" presStyleCnt="4">
        <dgm:presLayoutVars>
          <dgm:chMax val="1"/>
          <dgm:bulletEnabled val="1"/>
        </dgm:presLayoutVars>
      </dgm:prSet>
      <dgm:spPr/>
    </dgm:pt>
    <dgm:pt modelId="{DFFADC59-B973-429B-87CF-22407833B32A}" type="pres">
      <dgm:prSet presAssocID="{82EDDBE3-D501-47DB-BC4A-A614E7164FD8}" presName="descendantText" presStyleLbl="alignAccFollowNode1" presStyleIdx="0" presStyleCnt="4">
        <dgm:presLayoutVars>
          <dgm:bulletEnabled val="1"/>
        </dgm:presLayoutVars>
      </dgm:prSet>
      <dgm:spPr/>
    </dgm:pt>
    <dgm:pt modelId="{22D62832-01F4-46F6-8DF4-421A0739BC5F}" type="pres">
      <dgm:prSet presAssocID="{0BF19C53-B844-4790-8A75-D112CFA9D0D5}" presName="sp" presStyleCnt="0"/>
      <dgm:spPr/>
    </dgm:pt>
    <dgm:pt modelId="{27BADFA2-B447-4621-BFB3-5C287F6297FB}" type="pres">
      <dgm:prSet presAssocID="{8A352E30-6059-4922-8E63-ED970E3247B7}" presName="linNode" presStyleCnt="0"/>
      <dgm:spPr/>
    </dgm:pt>
    <dgm:pt modelId="{55847F32-FF96-498A-B0CE-C06A6F9CF3FC}" type="pres">
      <dgm:prSet presAssocID="{8A352E30-6059-4922-8E63-ED970E3247B7}" presName="parentText" presStyleLbl="node1" presStyleIdx="1" presStyleCnt="4">
        <dgm:presLayoutVars>
          <dgm:chMax val="1"/>
          <dgm:bulletEnabled val="1"/>
        </dgm:presLayoutVars>
      </dgm:prSet>
      <dgm:spPr/>
    </dgm:pt>
    <dgm:pt modelId="{11A8A887-B59A-46DC-83A4-2354ABC45CB2}" type="pres">
      <dgm:prSet presAssocID="{8A352E30-6059-4922-8E63-ED970E3247B7}" presName="descendantText" presStyleLbl="alignAccFollowNode1" presStyleIdx="1" presStyleCnt="4">
        <dgm:presLayoutVars>
          <dgm:bulletEnabled val="1"/>
        </dgm:presLayoutVars>
      </dgm:prSet>
      <dgm:spPr/>
    </dgm:pt>
    <dgm:pt modelId="{2A631DDC-23F5-4F65-91A6-F7C97F79EDAD}" type="pres">
      <dgm:prSet presAssocID="{1C63987D-CA20-42E4-A45A-357110188C9F}" presName="sp" presStyleCnt="0"/>
      <dgm:spPr/>
    </dgm:pt>
    <dgm:pt modelId="{78F35D2A-34EF-44D7-80BE-901CE0CEE326}" type="pres">
      <dgm:prSet presAssocID="{E1056DD3-4DA1-4AEC-A179-79EA7CD38556}" presName="linNode" presStyleCnt="0"/>
      <dgm:spPr/>
    </dgm:pt>
    <dgm:pt modelId="{83E5AA05-DFDD-410D-98A9-0A6CD6D2ABA9}" type="pres">
      <dgm:prSet presAssocID="{E1056DD3-4DA1-4AEC-A179-79EA7CD38556}" presName="parentText" presStyleLbl="node1" presStyleIdx="2" presStyleCnt="4">
        <dgm:presLayoutVars>
          <dgm:chMax val="1"/>
          <dgm:bulletEnabled val="1"/>
        </dgm:presLayoutVars>
      </dgm:prSet>
      <dgm:spPr/>
    </dgm:pt>
    <dgm:pt modelId="{49D03AD8-4321-494B-BAA9-9DAD42C321A8}" type="pres">
      <dgm:prSet presAssocID="{E1056DD3-4DA1-4AEC-A179-79EA7CD38556}" presName="descendantText" presStyleLbl="alignAccFollowNode1" presStyleIdx="2" presStyleCnt="4">
        <dgm:presLayoutVars>
          <dgm:bulletEnabled val="1"/>
        </dgm:presLayoutVars>
      </dgm:prSet>
      <dgm:spPr/>
    </dgm:pt>
    <dgm:pt modelId="{103464ED-714E-4495-9BF6-C80773F0D10F}" type="pres">
      <dgm:prSet presAssocID="{B8C1CE69-A6A4-4BED-91C9-8C075A53D53D}" presName="sp" presStyleCnt="0"/>
      <dgm:spPr/>
    </dgm:pt>
    <dgm:pt modelId="{E36C6291-F69C-4C70-B7E7-5B3E49C58CC2}" type="pres">
      <dgm:prSet presAssocID="{A9852C0C-CC23-4842-9B30-D3ACC099DAC5}" presName="linNode" presStyleCnt="0"/>
      <dgm:spPr/>
    </dgm:pt>
    <dgm:pt modelId="{63D468F0-EE22-4980-BC9D-4454FADA1260}" type="pres">
      <dgm:prSet presAssocID="{A9852C0C-CC23-4842-9B30-D3ACC099DAC5}" presName="parentText" presStyleLbl="node1" presStyleIdx="3" presStyleCnt="4">
        <dgm:presLayoutVars>
          <dgm:chMax val="1"/>
          <dgm:bulletEnabled val="1"/>
        </dgm:presLayoutVars>
      </dgm:prSet>
      <dgm:spPr/>
    </dgm:pt>
    <dgm:pt modelId="{53E7A1FF-669E-4FE5-AFDE-30856CEB1967}" type="pres">
      <dgm:prSet presAssocID="{A9852C0C-CC23-4842-9B30-D3ACC099DAC5}" presName="descendantText" presStyleLbl="alignAccFollowNode1" presStyleIdx="3" presStyleCnt="4">
        <dgm:presLayoutVars>
          <dgm:bulletEnabled val="1"/>
        </dgm:presLayoutVars>
      </dgm:prSet>
      <dgm:spPr/>
    </dgm:pt>
  </dgm:ptLst>
  <dgm:cxnLst>
    <dgm:cxn modelId="{4A620F01-756E-4057-BD58-CB912DA849EA}" type="presOf" srcId="{BE2595FD-395A-4D56-B9D4-DBC4EB4C5AE8}" destId="{11A8A887-B59A-46DC-83A4-2354ABC45CB2}" srcOrd="0" destOrd="0" presId="urn:microsoft.com/office/officeart/2005/8/layout/vList5"/>
    <dgm:cxn modelId="{09B3BD11-13D7-43E8-933F-F468B6F86D86}" srcId="{E507A6E6-3AF9-417B-9200-15AC47B39781}" destId="{E1056DD3-4DA1-4AEC-A179-79EA7CD38556}" srcOrd="2" destOrd="0" parTransId="{21B62FF8-AB6A-4026-B499-5EF7133A5265}" sibTransId="{B8C1CE69-A6A4-4BED-91C9-8C075A53D53D}"/>
    <dgm:cxn modelId="{B56AEA12-73F8-4CB0-ACB5-5688400DB977}" type="presOf" srcId="{A9852C0C-CC23-4842-9B30-D3ACC099DAC5}" destId="{63D468F0-EE22-4980-BC9D-4454FADA1260}" srcOrd="0" destOrd="0" presId="urn:microsoft.com/office/officeart/2005/8/layout/vList5"/>
    <dgm:cxn modelId="{89B50F1C-7924-4833-8C5B-3176265A8FA5}" type="presOf" srcId="{E1056DD3-4DA1-4AEC-A179-79EA7CD38556}" destId="{83E5AA05-DFDD-410D-98A9-0A6CD6D2ABA9}" srcOrd="0" destOrd="0" presId="urn:microsoft.com/office/officeart/2005/8/layout/vList5"/>
    <dgm:cxn modelId="{7149B63A-FC5F-4D4D-BF22-3F3840C01169}" type="presOf" srcId="{E507A6E6-3AF9-417B-9200-15AC47B39781}" destId="{B709A87E-ABE5-4F36-83B8-C7B0D09ED038}" srcOrd="0" destOrd="0" presId="urn:microsoft.com/office/officeart/2005/8/layout/vList5"/>
    <dgm:cxn modelId="{5AB5C742-4E8E-49A3-880A-ED890C81CCC7}" srcId="{A9852C0C-CC23-4842-9B30-D3ACC099DAC5}" destId="{5947D34D-72DA-4F3D-8FCD-C13AEDCC0AF5}" srcOrd="0" destOrd="0" parTransId="{3E2F2239-7148-41A5-A3E3-BF639B101C05}" sibTransId="{31D915EC-6A3A-4168-80C2-BDF472A648A0}"/>
    <dgm:cxn modelId="{1CE93644-005A-45FE-A976-65A66E1E7754}" type="presOf" srcId="{8A352E30-6059-4922-8E63-ED970E3247B7}" destId="{55847F32-FF96-498A-B0CE-C06A6F9CF3FC}" srcOrd="0" destOrd="0" presId="urn:microsoft.com/office/officeart/2005/8/layout/vList5"/>
    <dgm:cxn modelId="{D2F11A68-ABB8-49C6-BDA2-260EAE12CD6F}" type="presOf" srcId="{A2CB8DB7-3720-4036-8A3E-E48A1672089D}" destId="{49D03AD8-4321-494B-BAA9-9DAD42C321A8}" srcOrd="0" destOrd="0" presId="urn:microsoft.com/office/officeart/2005/8/layout/vList5"/>
    <dgm:cxn modelId="{3AA72E6D-3321-4438-A1F9-96345F8DECD7}" srcId="{E507A6E6-3AF9-417B-9200-15AC47B39781}" destId="{A9852C0C-CC23-4842-9B30-D3ACC099DAC5}" srcOrd="3" destOrd="0" parTransId="{44A4E499-9966-4464-9DC1-4EDEC5114C34}" sibTransId="{B9DBE7E8-9235-424B-A7D7-8485ADFD200B}"/>
    <dgm:cxn modelId="{38336259-98FB-4386-BD51-180AC5712AC6}" srcId="{82EDDBE3-D501-47DB-BC4A-A614E7164FD8}" destId="{1928EAA2-AEE9-4EEC-88C0-2A8F9B5D8202}" srcOrd="0" destOrd="0" parTransId="{C74BA441-D157-4389-BF4B-6E73CDBD0B82}" sibTransId="{343F51A0-037C-4B3C-950B-2EECEB8AEB2E}"/>
    <dgm:cxn modelId="{F2FD1886-731C-43A6-8955-82D6114A6D6F}" type="presOf" srcId="{1BB7D583-C8C2-4261-AC59-62A0E15B3435}" destId="{11A8A887-B59A-46DC-83A4-2354ABC45CB2}" srcOrd="0" destOrd="1" presId="urn:microsoft.com/office/officeart/2005/8/layout/vList5"/>
    <dgm:cxn modelId="{154FDF8B-A94E-49EF-A11E-5CE9F0656584}" srcId="{E507A6E6-3AF9-417B-9200-15AC47B39781}" destId="{82EDDBE3-D501-47DB-BC4A-A614E7164FD8}" srcOrd="0" destOrd="0" parTransId="{FCD593BC-2BD3-4E72-A792-C0A2002DF273}" sibTransId="{0BF19C53-B844-4790-8A75-D112CFA9D0D5}"/>
    <dgm:cxn modelId="{DC2FC08D-9939-49B8-9F92-59451601432D}" srcId="{E507A6E6-3AF9-417B-9200-15AC47B39781}" destId="{8A352E30-6059-4922-8E63-ED970E3247B7}" srcOrd="1" destOrd="0" parTransId="{C1DE7D19-AC3A-4A28-88E7-BCFE227E0A8B}" sibTransId="{1C63987D-CA20-42E4-A45A-357110188C9F}"/>
    <dgm:cxn modelId="{7DC9C190-78EA-4F5B-9589-0AAA5D720816}" srcId="{8A352E30-6059-4922-8E63-ED970E3247B7}" destId="{BE2595FD-395A-4D56-B9D4-DBC4EB4C5AE8}" srcOrd="0" destOrd="0" parTransId="{4867285B-C4B4-485E-A2EF-299E28E41BC8}" sibTransId="{6A0237EC-F561-4E65-9863-6A2243F72537}"/>
    <dgm:cxn modelId="{1933A19E-F367-4F39-9C28-E98D0E1A3715}" type="presOf" srcId="{1928EAA2-AEE9-4EEC-88C0-2A8F9B5D8202}" destId="{DFFADC59-B973-429B-87CF-22407833B32A}" srcOrd="0" destOrd="0" presId="urn:microsoft.com/office/officeart/2005/8/layout/vList5"/>
    <dgm:cxn modelId="{9ADB37BE-53B3-4181-8127-A9B522E32A99}" srcId="{82EDDBE3-D501-47DB-BC4A-A614E7164FD8}" destId="{48789AD8-98E3-405D-A942-3C4B3F4191FE}" srcOrd="1" destOrd="0" parTransId="{B09524B9-ACB5-4D89-80F4-5C1C344057A6}" sibTransId="{E32DB4FC-1A6E-4C38-960C-3F9154FA6F6B}"/>
    <dgm:cxn modelId="{F21C96CC-5C28-4101-8BFA-A429221D562C}" srcId="{8A352E30-6059-4922-8E63-ED970E3247B7}" destId="{1BB7D583-C8C2-4261-AC59-62A0E15B3435}" srcOrd="1" destOrd="0" parTransId="{42AC6B57-E880-45B7-B730-6DB214D07D68}" sibTransId="{7C6C222A-29FD-4515-AB13-B458C6B9F817}"/>
    <dgm:cxn modelId="{CF52AFD0-D364-49F9-A403-F504A86C45DA}" type="presOf" srcId="{5947D34D-72DA-4F3D-8FCD-C13AEDCC0AF5}" destId="{53E7A1FF-669E-4FE5-AFDE-30856CEB1967}" srcOrd="0" destOrd="0" presId="urn:microsoft.com/office/officeart/2005/8/layout/vList5"/>
    <dgm:cxn modelId="{337195DB-A99F-4598-B997-A6BA0CED53B1}" type="presOf" srcId="{82EDDBE3-D501-47DB-BC4A-A614E7164FD8}" destId="{9A55BD09-4A12-413F-B4BF-ABC534665AE1}" srcOrd="0" destOrd="0" presId="urn:microsoft.com/office/officeart/2005/8/layout/vList5"/>
    <dgm:cxn modelId="{32A7EFED-4EE4-4377-98DA-8D4B27286706}" type="presOf" srcId="{48789AD8-98E3-405D-A942-3C4B3F4191FE}" destId="{DFFADC59-B973-429B-87CF-22407833B32A}" srcOrd="0" destOrd="1" presId="urn:microsoft.com/office/officeart/2005/8/layout/vList5"/>
    <dgm:cxn modelId="{90A74CF5-E3EA-472D-B110-F5A274794B4D}" srcId="{E1056DD3-4DA1-4AEC-A179-79EA7CD38556}" destId="{A2CB8DB7-3720-4036-8A3E-E48A1672089D}" srcOrd="0" destOrd="0" parTransId="{9BFC46F9-6C29-40E6-A710-90E995EA9C62}" sibTransId="{07E7FE68-5EB7-46FB-8EC7-F1E8DA2746A6}"/>
    <dgm:cxn modelId="{79685770-BF2C-4F11-AC72-B03F64DFE5DD}" type="presParOf" srcId="{B709A87E-ABE5-4F36-83B8-C7B0D09ED038}" destId="{3C462A29-2292-4F83-814C-1644AD3CB7CF}" srcOrd="0" destOrd="0" presId="urn:microsoft.com/office/officeart/2005/8/layout/vList5"/>
    <dgm:cxn modelId="{8BCA993B-B662-4626-80D8-8486639C3588}" type="presParOf" srcId="{3C462A29-2292-4F83-814C-1644AD3CB7CF}" destId="{9A55BD09-4A12-413F-B4BF-ABC534665AE1}" srcOrd="0" destOrd="0" presId="urn:microsoft.com/office/officeart/2005/8/layout/vList5"/>
    <dgm:cxn modelId="{838F5F1D-AFC0-4A45-988B-69121264615D}" type="presParOf" srcId="{3C462A29-2292-4F83-814C-1644AD3CB7CF}" destId="{DFFADC59-B973-429B-87CF-22407833B32A}" srcOrd="1" destOrd="0" presId="urn:microsoft.com/office/officeart/2005/8/layout/vList5"/>
    <dgm:cxn modelId="{2BF99F03-F7C7-4643-ADA6-D4E5D18A6CAD}" type="presParOf" srcId="{B709A87E-ABE5-4F36-83B8-C7B0D09ED038}" destId="{22D62832-01F4-46F6-8DF4-421A0739BC5F}" srcOrd="1" destOrd="0" presId="urn:microsoft.com/office/officeart/2005/8/layout/vList5"/>
    <dgm:cxn modelId="{F4F43A2C-6714-458F-96FB-D283660DFF83}" type="presParOf" srcId="{B709A87E-ABE5-4F36-83B8-C7B0D09ED038}" destId="{27BADFA2-B447-4621-BFB3-5C287F6297FB}" srcOrd="2" destOrd="0" presId="urn:microsoft.com/office/officeart/2005/8/layout/vList5"/>
    <dgm:cxn modelId="{80035AC1-3438-4332-A0D7-367D1FB977F6}" type="presParOf" srcId="{27BADFA2-B447-4621-BFB3-5C287F6297FB}" destId="{55847F32-FF96-498A-B0CE-C06A6F9CF3FC}" srcOrd="0" destOrd="0" presId="urn:microsoft.com/office/officeart/2005/8/layout/vList5"/>
    <dgm:cxn modelId="{2BEBB437-446A-45F8-81EE-4289C8B6852C}" type="presParOf" srcId="{27BADFA2-B447-4621-BFB3-5C287F6297FB}" destId="{11A8A887-B59A-46DC-83A4-2354ABC45CB2}" srcOrd="1" destOrd="0" presId="urn:microsoft.com/office/officeart/2005/8/layout/vList5"/>
    <dgm:cxn modelId="{1185AE4F-83BC-4F6D-A353-F61ED1EF3181}" type="presParOf" srcId="{B709A87E-ABE5-4F36-83B8-C7B0D09ED038}" destId="{2A631DDC-23F5-4F65-91A6-F7C97F79EDAD}" srcOrd="3" destOrd="0" presId="urn:microsoft.com/office/officeart/2005/8/layout/vList5"/>
    <dgm:cxn modelId="{B4F6054A-034C-4B9C-9FA0-D61EAA42E32C}" type="presParOf" srcId="{B709A87E-ABE5-4F36-83B8-C7B0D09ED038}" destId="{78F35D2A-34EF-44D7-80BE-901CE0CEE326}" srcOrd="4" destOrd="0" presId="urn:microsoft.com/office/officeart/2005/8/layout/vList5"/>
    <dgm:cxn modelId="{F36C1083-D9B2-4FD7-96F7-B0E2CAFD49D1}" type="presParOf" srcId="{78F35D2A-34EF-44D7-80BE-901CE0CEE326}" destId="{83E5AA05-DFDD-410D-98A9-0A6CD6D2ABA9}" srcOrd="0" destOrd="0" presId="urn:microsoft.com/office/officeart/2005/8/layout/vList5"/>
    <dgm:cxn modelId="{5D055FC2-9385-4DE9-A13D-88EF6D79642D}" type="presParOf" srcId="{78F35D2A-34EF-44D7-80BE-901CE0CEE326}" destId="{49D03AD8-4321-494B-BAA9-9DAD42C321A8}" srcOrd="1" destOrd="0" presId="urn:microsoft.com/office/officeart/2005/8/layout/vList5"/>
    <dgm:cxn modelId="{279C4C25-6B48-4CA1-888B-E1E2A7085D3B}" type="presParOf" srcId="{B709A87E-ABE5-4F36-83B8-C7B0D09ED038}" destId="{103464ED-714E-4495-9BF6-C80773F0D10F}" srcOrd="5" destOrd="0" presId="urn:microsoft.com/office/officeart/2005/8/layout/vList5"/>
    <dgm:cxn modelId="{C4279C5F-61F4-48E9-B2D2-8F68CF9E4A35}" type="presParOf" srcId="{B709A87E-ABE5-4F36-83B8-C7B0D09ED038}" destId="{E36C6291-F69C-4C70-B7E7-5B3E49C58CC2}" srcOrd="6" destOrd="0" presId="urn:microsoft.com/office/officeart/2005/8/layout/vList5"/>
    <dgm:cxn modelId="{8643AA61-8A70-42BE-95BD-149A1A526D6D}" type="presParOf" srcId="{E36C6291-F69C-4C70-B7E7-5B3E49C58CC2}" destId="{63D468F0-EE22-4980-BC9D-4454FADA1260}" srcOrd="0" destOrd="0" presId="urn:microsoft.com/office/officeart/2005/8/layout/vList5"/>
    <dgm:cxn modelId="{F16EE32D-164E-4B80-99FB-2B26B804DB92}" type="presParOf" srcId="{E36C6291-F69C-4C70-B7E7-5B3E49C58CC2}" destId="{53E7A1FF-669E-4FE5-AFDE-30856CEB196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07A6E6-3AF9-417B-9200-15AC47B39781}"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82EDDBE3-D501-47DB-BC4A-A614E7164FD8}">
      <dgm:prSet phldrT="[Text]"/>
      <dgm:spPr/>
      <dgm:t>
        <a:bodyPr/>
        <a:lstStyle/>
        <a:p>
          <a:r>
            <a:rPr lang="en-US" b="0" i="0" dirty="0"/>
            <a:t>Complexity</a:t>
          </a:r>
          <a:endParaRPr lang="en-US" dirty="0"/>
        </a:p>
      </dgm:t>
    </dgm:pt>
    <dgm:pt modelId="{FCD593BC-2BD3-4E72-A792-C0A2002DF273}" type="parTrans" cxnId="{154FDF8B-A94E-49EF-A11E-5CE9F0656584}">
      <dgm:prSet/>
      <dgm:spPr/>
      <dgm:t>
        <a:bodyPr/>
        <a:lstStyle/>
        <a:p>
          <a:endParaRPr lang="en-US"/>
        </a:p>
      </dgm:t>
    </dgm:pt>
    <dgm:pt modelId="{0BF19C53-B844-4790-8A75-D112CFA9D0D5}" type="sibTrans" cxnId="{154FDF8B-A94E-49EF-A11E-5CE9F0656584}">
      <dgm:prSet/>
      <dgm:spPr/>
      <dgm:t>
        <a:bodyPr/>
        <a:lstStyle/>
        <a:p>
          <a:endParaRPr lang="en-US"/>
        </a:p>
      </dgm:t>
    </dgm:pt>
    <dgm:pt modelId="{1928EAA2-AEE9-4EEC-88C0-2A8F9B5D8202}">
      <dgm:prSet phldrT="[Text]"/>
      <dgm:spPr/>
      <dgm:t>
        <a:bodyPr/>
        <a:lstStyle/>
        <a:p>
          <a:r>
            <a:rPr lang="en-US" b="0" i="0" dirty="0"/>
            <a:t>complex to understand and implement</a:t>
          </a:r>
          <a:endParaRPr lang="en-US" dirty="0"/>
        </a:p>
      </dgm:t>
    </dgm:pt>
    <dgm:pt modelId="{C74BA441-D157-4389-BF4B-6E73CDBD0B82}" type="parTrans" cxnId="{38336259-98FB-4386-BD51-180AC5712AC6}">
      <dgm:prSet/>
      <dgm:spPr/>
      <dgm:t>
        <a:bodyPr/>
        <a:lstStyle/>
        <a:p>
          <a:endParaRPr lang="en-US"/>
        </a:p>
      </dgm:t>
    </dgm:pt>
    <dgm:pt modelId="{343F51A0-037C-4B3C-950B-2EECEB8AEB2E}" type="sibTrans" cxnId="{38336259-98FB-4386-BD51-180AC5712AC6}">
      <dgm:prSet/>
      <dgm:spPr/>
      <dgm:t>
        <a:bodyPr/>
        <a:lstStyle/>
        <a:p>
          <a:endParaRPr lang="en-US"/>
        </a:p>
      </dgm:t>
    </dgm:pt>
    <dgm:pt modelId="{BE2595FD-395A-4D56-B9D4-DBC4EB4C5AE8}">
      <dgm:prSet phldrT="[Text]"/>
      <dgm:spPr/>
      <dgm:t>
        <a:bodyPr/>
        <a:lstStyle/>
        <a:p>
          <a:r>
            <a:rPr lang="en-US" b="0" i="0" dirty="0"/>
            <a:t>several hyperparameters that need to be tuned for optimal performance</a:t>
          </a:r>
          <a:endParaRPr lang="en-US" dirty="0"/>
        </a:p>
      </dgm:t>
    </dgm:pt>
    <dgm:pt modelId="{4867285B-C4B4-485E-A2EF-299E28E41BC8}" type="parTrans" cxnId="{7DC9C190-78EA-4F5B-9589-0AAA5D720816}">
      <dgm:prSet/>
      <dgm:spPr/>
      <dgm:t>
        <a:bodyPr/>
        <a:lstStyle/>
        <a:p>
          <a:endParaRPr lang="en-US"/>
        </a:p>
      </dgm:t>
    </dgm:pt>
    <dgm:pt modelId="{6A0237EC-F561-4E65-9863-6A2243F72537}" type="sibTrans" cxnId="{7DC9C190-78EA-4F5B-9589-0AAA5D720816}">
      <dgm:prSet/>
      <dgm:spPr/>
      <dgm:t>
        <a:bodyPr/>
        <a:lstStyle/>
        <a:p>
          <a:endParaRPr lang="en-US"/>
        </a:p>
      </dgm:t>
    </dgm:pt>
    <dgm:pt modelId="{E1056DD3-4DA1-4AEC-A179-79EA7CD38556}">
      <dgm:prSet phldrT="[Text]"/>
      <dgm:spPr/>
      <dgm:t>
        <a:bodyPr/>
        <a:lstStyle/>
        <a:p>
          <a:r>
            <a:rPr lang="en-US" b="0" i="0" dirty="0"/>
            <a:t>Interpretability</a:t>
          </a:r>
          <a:endParaRPr lang="en-US" dirty="0"/>
        </a:p>
      </dgm:t>
    </dgm:pt>
    <dgm:pt modelId="{21B62FF8-AB6A-4026-B499-5EF7133A5265}" type="parTrans" cxnId="{09B3BD11-13D7-43E8-933F-F468B6F86D86}">
      <dgm:prSet/>
      <dgm:spPr/>
      <dgm:t>
        <a:bodyPr/>
        <a:lstStyle/>
        <a:p>
          <a:endParaRPr lang="en-US"/>
        </a:p>
      </dgm:t>
    </dgm:pt>
    <dgm:pt modelId="{B8C1CE69-A6A4-4BED-91C9-8C075A53D53D}" type="sibTrans" cxnId="{09B3BD11-13D7-43E8-933F-F468B6F86D86}">
      <dgm:prSet/>
      <dgm:spPr/>
      <dgm:t>
        <a:bodyPr/>
        <a:lstStyle/>
        <a:p>
          <a:endParaRPr lang="en-US"/>
        </a:p>
      </dgm:t>
    </dgm:pt>
    <dgm:pt modelId="{A2CB8DB7-3720-4036-8A3E-E48A1672089D}">
      <dgm:prSet phldrT="[Text]"/>
      <dgm:spPr/>
      <dgm:t>
        <a:bodyPr/>
        <a:lstStyle/>
        <a:p>
          <a:r>
            <a:rPr lang="en-US" b="0" i="0" dirty="0"/>
            <a:t>ensemble nature of </a:t>
          </a:r>
          <a:r>
            <a:rPr lang="en-US" b="0" i="0" dirty="0" err="1"/>
            <a:t>XGBoost</a:t>
          </a:r>
          <a:r>
            <a:rPr lang="en-US" b="0" i="0" dirty="0"/>
            <a:t> &amp;  combination of multiple trees make it harder to interpret the individual decision-making process</a:t>
          </a:r>
          <a:endParaRPr lang="en-US" dirty="0"/>
        </a:p>
      </dgm:t>
    </dgm:pt>
    <dgm:pt modelId="{9BFC46F9-6C29-40E6-A710-90E995EA9C62}" type="parTrans" cxnId="{90A74CF5-E3EA-472D-B110-F5A274794B4D}">
      <dgm:prSet/>
      <dgm:spPr/>
      <dgm:t>
        <a:bodyPr/>
        <a:lstStyle/>
        <a:p>
          <a:endParaRPr lang="en-US"/>
        </a:p>
      </dgm:t>
    </dgm:pt>
    <dgm:pt modelId="{07E7FE68-5EB7-46FB-8EC7-F1E8DA2746A6}" type="sibTrans" cxnId="{90A74CF5-E3EA-472D-B110-F5A274794B4D}">
      <dgm:prSet/>
      <dgm:spPr/>
      <dgm:t>
        <a:bodyPr/>
        <a:lstStyle/>
        <a:p>
          <a:endParaRPr lang="en-US"/>
        </a:p>
      </dgm:t>
    </dgm:pt>
    <dgm:pt modelId="{8A352E30-6059-4922-8E63-ED970E3247B7}">
      <dgm:prSet phldrT="[Text]"/>
      <dgm:spPr/>
      <dgm:t>
        <a:bodyPr/>
        <a:lstStyle/>
        <a:p>
          <a:r>
            <a:rPr lang="en-US" b="0" i="0" dirty="0"/>
            <a:t>Parameter Tuning</a:t>
          </a:r>
          <a:endParaRPr lang="en-US" dirty="0"/>
        </a:p>
      </dgm:t>
    </dgm:pt>
    <dgm:pt modelId="{C1DE7D19-AC3A-4A28-88E7-BCFE227E0A8B}" type="parTrans" cxnId="{DC2FC08D-9939-49B8-9F92-59451601432D}">
      <dgm:prSet/>
      <dgm:spPr/>
      <dgm:t>
        <a:bodyPr/>
        <a:lstStyle/>
        <a:p>
          <a:endParaRPr lang="en-US"/>
        </a:p>
      </dgm:t>
    </dgm:pt>
    <dgm:pt modelId="{1C63987D-CA20-42E4-A45A-357110188C9F}" type="sibTrans" cxnId="{DC2FC08D-9939-49B8-9F92-59451601432D}">
      <dgm:prSet/>
      <dgm:spPr/>
      <dgm:t>
        <a:bodyPr/>
        <a:lstStyle/>
        <a:p>
          <a:endParaRPr lang="en-US"/>
        </a:p>
      </dgm:t>
    </dgm:pt>
    <dgm:pt modelId="{B709A87E-ABE5-4F36-83B8-C7B0D09ED038}" type="pres">
      <dgm:prSet presAssocID="{E507A6E6-3AF9-417B-9200-15AC47B39781}" presName="Name0" presStyleCnt="0">
        <dgm:presLayoutVars>
          <dgm:dir/>
          <dgm:animLvl val="lvl"/>
          <dgm:resizeHandles val="exact"/>
        </dgm:presLayoutVars>
      </dgm:prSet>
      <dgm:spPr/>
    </dgm:pt>
    <dgm:pt modelId="{3C462A29-2292-4F83-814C-1644AD3CB7CF}" type="pres">
      <dgm:prSet presAssocID="{82EDDBE3-D501-47DB-BC4A-A614E7164FD8}" presName="linNode" presStyleCnt="0"/>
      <dgm:spPr/>
    </dgm:pt>
    <dgm:pt modelId="{9A55BD09-4A12-413F-B4BF-ABC534665AE1}" type="pres">
      <dgm:prSet presAssocID="{82EDDBE3-D501-47DB-BC4A-A614E7164FD8}" presName="parentText" presStyleLbl="node1" presStyleIdx="0" presStyleCnt="3">
        <dgm:presLayoutVars>
          <dgm:chMax val="1"/>
          <dgm:bulletEnabled val="1"/>
        </dgm:presLayoutVars>
      </dgm:prSet>
      <dgm:spPr/>
    </dgm:pt>
    <dgm:pt modelId="{DFFADC59-B973-429B-87CF-22407833B32A}" type="pres">
      <dgm:prSet presAssocID="{82EDDBE3-D501-47DB-BC4A-A614E7164FD8}" presName="descendantText" presStyleLbl="alignAccFollowNode1" presStyleIdx="0" presStyleCnt="3">
        <dgm:presLayoutVars>
          <dgm:bulletEnabled val="1"/>
        </dgm:presLayoutVars>
      </dgm:prSet>
      <dgm:spPr/>
    </dgm:pt>
    <dgm:pt modelId="{22D62832-01F4-46F6-8DF4-421A0739BC5F}" type="pres">
      <dgm:prSet presAssocID="{0BF19C53-B844-4790-8A75-D112CFA9D0D5}" presName="sp" presStyleCnt="0"/>
      <dgm:spPr/>
    </dgm:pt>
    <dgm:pt modelId="{27BADFA2-B447-4621-BFB3-5C287F6297FB}" type="pres">
      <dgm:prSet presAssocID="{8A352E30-6059-4922-8E63-ED970E3247B7}" presName="linNode" presStyleCnt="0"/>
      <dgm:spPr/>
    </dgm:pt>
    <dgm:pt modelId="{55847F32-FF96-498A-B0CE-C06A6F9CF3FC}" type="pres">
      <dgm:prSet presAssocID="{8A352E30-6059-4922-8E63-ED970E3247B7}" presName="parentText" presStyleLbl="node1" presStyleIdx="1" presStyleCnt="3">
        <dgm:presLayoutVars>
          <dgm:chMax val="1"/>
          <dgm:bulletEnabled val="1"/>
        </dgm:presLayoutVars>
      </dgm:prSet>
      <dgm:spPr/>
    </dgm:pt>
    <dgm:pt modelId="{11A8A887-B59A-46DC-83A4-2354ABC45CB2}" type="pres">
      <dgm:prSet presAssocID="{8A352E30-6059-4922-8E63-ED970E3247B7}" presName="descendantText" presStyleLbl="alignAccFollowNode1" presStyleIdx="1" presStyleCnt="3">
        <dgm:presLayoutVars>
          <dgm:bulletEnabled val="1"/>
        </dgm:presLayoutVars>
      </dgm:prSet>
      <dgm:spPr/>
    </dgm:pt>
    <dgm:pt modelId="{2A631DDC-23F5-4F65-91A6-F7C97F79EDAD}" type="pres">
      <dgm:prSet presAssocID="{1C63987D-CA20-42E4-A45A-357110188C9F}" presName="sp" presStyleCnt="0"/>
      <dgm:spPr/>
    </dgm:pt>
    <dgm:pt modelId="{78F35D2A-34EF-44D7-80BE-901CE0CEE326}" type="pres">
      <dgm:prSet presAssocID="{E1056DD3-4DA1-4AEC-A179-79EA7CD38556}" presName="linNode" presStyleCnt="0"/>
      <dgm:spPr/>
    </dgm:pt>
    <dgm:pt modelId="{83E5AA05-DFDD-410D-98A9-0A6CD6D2ABA9}" type="pres">
      <dgm:prSet presAssocID="{E1056DD3-4DA1-4AEC-A179-79EA7CD38556}" presName="parentText" presStyleLbl="node1" presStyleIdx="2" presStyleCnt="3">
        <dgm:presLayoutVars>
          <dgm:chMax val="1"/>
          <dgm:bulletEnabled val="1"/>
        </dgm:presLayoutVars>
      </dgm:prSet>
      <dgm:spPr/>
    </dgm:pt>
    <dgm:pt modelId="{49D03AD8-4321-494B-BAA9-9DAD42C321A8}" type="pres">
      <dgm:prSet presAssocID="{E1056DD3-4DA1-4AEC-A179-79EA7CD38556}" presName="descendantText" presStyleLbl="alignAccFollowNode1" presStyleIdx="2" presStyleCnt="3">
        <dgm:presLayoutVars>
          <dgm:bulletEnabled val="1"/>
        </dgm:presLayoutVars>
      </dgm:prSet>
      <dgm:spPr/>
    </dgm:pt>
  </dgm:ptLst>
  <dgm:cxnLst>
    <dgm:cxn modelId="{4A620F01-756E-4057-BD58-CB912DA849EA}" type="presOf" srcId="{BE2595FD-395A-4D56-B9D4-DBC4EB4C5AE8}" destId="{11A8A887-B59A-46DC-83A4-2354ABC45CB2}" srcOrd="0" destOrd="0" presId="urn:microsoft.com/office/officeart/2005/8/layout/vList5"/>
    <dgm:cxn modelId="{09B3BD11-13D7-43E8-933F-F468B6F86D86}" srcId="{E507A6E6-3AF9-417B-9200-15AC47B39781}" destId="{E1056DD3-4DA1-4AEC-A179-79EA7CD38556}" srcOrd="2" destOrd="0" parTransId="{21B62FF8-AB6A-4026-B499-5EF7133A5265}" sibTransId="{B8C1CE69-A6A4-4BED-91C9-8C075A53D53D}"/>
    <dgm:cxn modelId="{89B50F1C-7924-4833-8C5B-3176265A8FA5}" type="presOf" srcId="{E1056DD3-4DA1-4AEC-A179-79EA7CD38556}" destId="{83E5AA05-DFDD-410D-98A9-0A6CD6D2ABA9}" srcOrd="0" destOrd="0" presId="urn:microsoft.com/office/officeart/2005/8/layout/vList5"/>
    <dgm:cxn modelId="{7149B63A-FC5F-4D4D-BF22-3F3840C01169}" type="presOf" srcId="{E507A6E6-3AF9-417B-9200-15AC47B39781}" destId="{B709A87E-ABE5-4F36-83B8-C7B0D09ED038}" srcOrd="0" destOrd="0" presId="urn:microsoft.com/office/officeart/2005/8/layout/vList5"/>
    <dgm:cxn modelId="{1CE93644-005A-45FE-A976-65A66E1E7754}" type="presOf" srcId="{8A352E30-6059-4922-8E63-ED970E3247B7}" destId="{55847F32-FF96-498A-B0CE-C06A6F9CF3FC}" srcOrd="0" destOrd="0" presId="urn:microsoft.com/office/officeart/2005/8/layout/vList5"/>
    <dgm:cxn modelId="{D2F11A68-ABB8-49C6-BDA2-260EAE12CD6F}" type="presOf" srcId="{A2CB8DB7-3720-4036-8A3E-E48A1672089D}" destId="{49D03AD8-4321-494B-BAA9-9DAD42C321A8}" srcOrd="0" destOrd="0" presId="urn:microsoft.com/office/officeart/2005/8/layout/vList5"/>
    <dgm:cxn modelId="{38336259-98FB-4386-BD51-180AC5712AC6}" srcId="{82EDDBE3-D501-47DB-BC4A-A614E7164FD8}" destId="{1928EAA2-AEE9-4EEC-88C0-2A8F9B5D8202}" srcOrd="0" destOrd="0" parTransId="{C74BA441-D157-4389-BF4B-6E73CDBD0B82}" sibTransId="{343F51A0-037C-4B3C-950B-2EECEB8AEB2E}"/>
    <dgm:cxn modelId="{154FDF8B-A94E-49EF-A11E-5CE9F0656584}" srcId="{E507A6E6-3AF9-417B-9200-15AC47B39781}" destId="{82EDDBE3-D501-47DB-BC4A-A614E7164FD8}" srcOrd="0" destOrd="0" parTransId="{FCD593BC-2BD3-4E72-A792-C0A2002DF273}" sibTransId="{0BF19C53-B844-4790-8A75-D112CFA9D0D5}"/>
    <dgm:cxn modelId="{DC2FC08D-9939-49B8-9F92-59451601432D}" srcId="{E507A6E6-3AF9-417B-9200-15AC47B39781}" destId="{8A352E30-6059-4922-8E63-ED970E3247B7}" srcOrd="1" destOrd="0" parTransId="{C1DE7D19-AC3A-4A28-88E7-BCFE227E0A8B}" sibTransId="{1C63987D-CA20-42E4-A45A-357110188C9F}"/>
    <dgm:cxn modelId="{7DC9C190-78EA-4F5B-9589-0AAA5D720816}" srcId="{8A352E30-6059-4922-8E63-ED970E3247B7}" destId="{BE2595FD-395A-4D56-B9D4-DBC4EB4C5AE8}" srcOrd="0" destOrd="0" parTransId="{4867285B-C4B4-485E-A2EF-299E28E41BC8}" sibTransId="{6A0237EC-F561-4E65-9863-6A2243F72537}"/>
    <dgm:cxn modelId="{1933A19E-F367-4F39-9C28-E98D0E1A3715}" type="presOf" srcId="{1928EAA2-AEE9-4EEC-88C0-2A8F9B5D8202}" destId="{DFFADC59-B973-429B-87CF-22407833B32A}" srcOrd="0" destOrd="0" presId="urn:microsoft.com/office/officeart/2005/8/layout/vList5"/>
    <dgm:cxn modelId="{337195DB-A99F-4598-B997-A6BA0CED53B1}" type="presOf" srcId="{82EDDBE3-D501-47DB-BC4A-A614E7164FD8}" destId="{9A55BD09-4A12-413F-B4BF-ABC534665AE1}" srcOrd="0" destOrd="0" presId="urn:microsoft.com/office/officeart/2005/8/layout/vList5"/>
    <dgm:cxn modelId="{90A74CF5-E3EA-472D-B110-F5A274794B4D}" srcId="{E1056DD3-4DA1-4AEC-A179-79EA7CD38556}" destId="{A2CB8DB7-3720-4036-8A3E-E48A1672089D}" srcOrd="0" destOrd="0" parTransId="{9BFC46F9-6C29-40E6-A710-90E995EA9C62}" sibTransId="{07E7FE68-5EB7-46FB-8EC7-F1E8DA2746A6}"/>
    <dgm:cxn modelId="{79685770-BF2C-4F11-AC72-B03F64DFE5DD}" type="presParOf" srcId="{B709A87E-ABE5-4F36-83B8-C7B0D09ED038}" destId="{3C462A29-2292-4F83-814C-1644AD3CB7CF}" srcOrd="0" destOrd="0" presId="urn:microsoft.com/office/officeart/2005/8/layout/vList5"/>
    <dgm:cxn modelId="{8BCA993B-B662-4626-80D8-8486639C3588}" type="presParOf" srcId="{3C462A29-2292-4F83-814C-1644AD3CB7CF}" destId="{9A55BD09-4A12-413F-B4BF-ABC534665AE1}" srcOrd="0" destOrd="0" presId="urn:microsoft.com/office/officeart/2005/8/layout/vList5"/>
    <dgm:cxn modelId="{838F5F1D-AFC0-4A45-988B-69121264615D}" type="presParOf" srcId="{3C462A29-2292-4F83-814C-1644AD3CB7CF}" destId="{DFFADC59-B973-429B-87CF-22407833B32A}" srcOrd="1" destOrd="0" presId="urn:microsoft.com/office/officeart/2005/8/layout/vList5"/>
    <dgm:cxn modelId="{2BF99F03-F7C7-4643-ADA6-D4E5D18A6CAD}" type="presParOf" srcId="{B709A87E-ABE5-4F36-83B8-C7B0D09ED038}" destId="{22D62832-01F4-46F6-8DF4-421A0739BC5F}" srcOrd="1" destOrd="0" presId="urn:microsoft.com/office/officeart/2005/8/layout/vList5"/>
    <dgm:cxn modelId="{F4F43A2C-6714-458F-96FB-D283660DFF83}" type="presParOf" srcId="{B709A87E-ABE5-4F36-83B8-C7B0D09ED038}" destId="{27BADFA2-B447-4621-BFB3-5C287F6297FB}" srcOrd="2" destOrd="0" presId="urn:microsoft.com/office/officeart/2005/8/layout/vList5"/>
    <dgm:cxn modelId="{80035AC1-3438-4332-A0D7-367D1FB977F6}" type="presParOf" srcId="{27BADFA2-B447-4621-BFB3-5C287F6297FB}" destId="{55847F32-FF96-498A-B0CE-C06A6F9CF3FC}" srcOrd="0" destOrd="0" presId="urn:microsoft.com/office/officeart/2005/8/layout/vList5"/>
    <dgm:cxn modelId="{2BEBB437-446A-45F8-81EE-4289C8B6852C}" type="presParOf" srcId="{27BADFA2-B447-4621-BFB3-5C287F6297FB}" destId="{11A8A887-B59A-46DC-83A4-2354ABC45CB2}" srcOrd="1" destOrd="0" presId="urn:microsoft.com/office/officeart/2005/8/layout/vList5"/>
    <dgm:cxn modelId="{1185AE4F-83BC-4F6D-A353-F61ED1EF3181}" type="presParOf" srcId="{B709A87E-ABE5-4F36-83B8-C7B0D09ED038}" destId="{2A631DDC-23F5-4F65-91A6-F7C97F79EDAD}" srcOrd="3" destOrd="0" presId="urn:microsoft.com/office/officeart/2005/8/layout/vList5"/>
    <dgm:cxn modelId="{B4F6054A-034C-4B9C-9FA0-D61EAA42E32C}" type="presParOf" srcId="{B709A87E-ABE5-4F36-83B8-C7B0D09ED038}" destId="{78F35D2A-34EF-44D7-80BE-901CE0CEE326}" srcOrd="4" destOrd="0" presId="urn:microsoft.com/office/officeart/2005/8/layout/vList5"/>
    <dgm:cxn modelId="{F36C1083-D9B2-4FD7-96F7-B0E2CAFD49D1}" type="presParOf" srcId="{78F35D2A-34EF-44D7-80BE-901CE0CEE326}" destId="{83E5AA05-DFDD-410D-98A9-0A6CD6D2ABA9}" srcOrd="0" destOrd="0" presId="urn:microsoft.com/office/officeart/2005/8/layout/vList5"/>
    <dgm:cxn modelId="{5D055FC2-9385-4DE9-A13D-88EF6D79642D}" type="presParOf" srcId="{78F35D2A-34EF-44D7-80BE-901CE0CEE326}" destId="{49D03AD8-4321-494B-BAA9-9DAD42C321A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07A6E6-3AF9-417B-9200-15AC47B39781}"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82EDDBE3-D501-47DB-BC4A-A614E7164FD8}">
      <dgm:prSet phldrT="[Text]"/>
      <dgm:spPr/>
      <dgm:t>
        <a:bodyPr/>
        <a:lstStyle/>
        <a:p>
          <a:r>
            <a:rPr lang="en-US" b="0" i="0" dirty="0"/>
            <a:t>Adaptability</a:t>
          </a:r>
          <a:endParaRPr lang="en-US" dirty="0"/>
        </a:p>
      </dgm:t>
    </dgm:pt>
    <dgm:pt modelId="{FCD593BC-2BD3-4E72-A792-C0A2002DF273}" type="parTrans" cxnId="{154FDF8B-A94E-49EF-A11E-5CE9F0656584}">
      <dgm:prSet/>
      <dgm:spPr/>
      <dgm:t>
        <a:bodyPr/>
        <a:lstStyle/>
        <a:p>
          <a:endParaRPr lang="en-US"/>
        </a:p>
      </dgm:t>
    </dgm:pt>
    <dgm:pt modelId="{0BF19C53-B844-4790-8A75-D112CFA9D0D5}" type="sibTrans" cxnId="{154FDF8B-A94E-49EF-A11E-5CE9F0656584}">
      <dgm:prSet/>
      <dgm:spPr/>
      <dgm:t>
        <a:bodyPr/>
        <a:lstStyle/>
        <a:p>
          <a:endParaRPr lang="en-US"/>
        </a:p>
      </dgm:t>
    </dgm:pt>
    <dgm:pt modelId="{1928EAA2-AEE9-4EEC-88C0-2A8F9B5D8202}">
      <dgm:prSet phldrT="[Text]"/>
      <dgm:spPr/>
      <dgm:t>
        <a:bodyPr/>
        <a:lstStyle/>
        <a:p>
          <a:r>
            <a:rPr lang="en-US" b="0" i="0" dirty="0"/>
            <a:t>automatically adjust their weights and connections based on the input data</a:t>
          </a:r>
          <a:endParaRPr lang="en-US" dirty="0"/>
        </a:p>
      </dgm:t>
    </dgm:pt>
    <dgm:pt modelId="{C74BA441-D157-4389-BF4B-6E73CDBD0B82}" type="parTrans" cxnId="{38336259-98FB-4386-BD51-180AC5712AC6}">
      <dgm:prSet/>
      <dgm:spPr/>
      <dgm:t>
        <a:bodyPr/>
        <a:lstStyle/>
        <a:p>
          <a:endParaRPr lang="en-US"/>
        </a:p>
      </dgm:t>
    </dgm:pt>
    <dgm:pt modelId="{343F51A0-037C-4B3C-950B-2EECEB8AEB2E}" type="sibTrans" cxnId="{38336259-98FB-4386-BD51-180AC5712AC6}">
      <dgm:prSet/>
      <dgm:spPr/>
      <dgm:t>
        <a:bodyPr/>
        <a:lstStyle/>
        <a:p>
          <a:endParaRPr lang="en-US"/>
        </a:p>
      </dgm:t>
    </dgm:pt>
    <dgm:pt modelId="{48789AD8-98E3-405D-A942-3C4B3F4191FE}">
      <dgm:prSet phldrT="[Text]"/>
      <dgm:spPr/>
      <dgm:t>
        <a:bodyPr/>
        <a:lstStyle/>
        <a:p>
          <a:r>
            <a:rPr lang="en-US" b="0" i="0" dirty="0"/>
            <a:t>allowing them to handle complex and non-linear relationships.</a:t>
          </a:r>
          <a:endParaRPr lang="en-US" dirty="0"/>
        </a:p>
      </dgm:t>
    </dgm:pt>
    <dgm:pt modelId="{B09524B9-ACB5-4D89-80F4-5C1C344057A6}" type="parTrans" cxnId="{9ADB37BE-53B3-4181-8127-A9B522E32A99}">
      <dgm:prSet/>
      <dgm:spPr/>
      <dgm:t>
        <a:bodyPr/>
        <a:lstStyle/>
        <a:p>
          <a:endParaRPr lang="en-US"/>
        </a:p>
      </dgm:t>
    </dgm:pt>
    <dgm:pt modelId="{E32DB4FC-1A6E-4C38-960C-3F9154FA6F6B}" type="sibTrans" cxnId="{9ADB37BE-53B3-4181-8127-A9B522E32A99}">
      <dgm:prSet/>
      <dgm:spPr/>
      <dgm:t>
        <a:bodyPr/>
        <a:lstStyle/>
        <a:p>
          <a:endParaRPr lang="en-US"/>
        </a:p>
      </dgm:t>
    </dgm:pt>
    <dgm:pt modelId="{BE2595FD-395A-4D56-B9D4-DBC4EB4C5AE8}">
      <dgm:prSet phldrT="[Text]"/>
      <dgm:spPr/>
      <dgm:t>
        <a:bodyPr/>
        <a:lstStyle/>
        <a:p>
          <a:r>
            <a:rPr lang="en-US" b="0" i="0"/>
            <a:t>dentify and classify patterns in data</a:t>
          </a:r>
          <a:endParaRPr lang="en-US" dirty="0"/>
        </a:p>
      </dgm:t>
    </dgm:pt>
    <dgm:pt modelId="{4867285B-C4B4-485E-A2EF-299E28E41BC8}" type="parTrans" cxnId="{7DC9C190-78EA-4F5B-9589-0AAA5D720816}">
      <dgm:prSet/>
      <dgm:spPr/>
      <dgm:t>
        <a:bodyPr/>
        <a:lstStyle/>
        <a:p>
          <a:endParaRPr lang="en-US"/>
        </a:p>
      </dgm:t>
    </dgm:pt>
    <dgm:pt modelId="{6A0237EC-F561-4E65-9863-6A2243F72537}" type="sibTrans" cxnId="{7DC9C190-78EA-4F5B-9589-0AAA5D720816}">
      <dgm:prSet/>
      <dgm:spPr/>
      <dgm:t>
        <a:bodyPr/>
        <a:lstStyle/>
        <a:p>
          <a:endParaRPr lang="en-US"/>
        </a:p>
      </dgm:t>
    </dgm:pt>
    <dgm:pt modelId="{E1056DD3-4DA1-4AEC-A179-79EA7CD38556}">
      <dgm:prSet phldrT="[Text]"/>
      <dgm:spPr/>
      <dgm:t>
        <a:bodyPr/>
        <a:lstStyle/>
        <a:p>
          <a:r>
            <a:rPr lang="en-US" b="0" i="0" dirty="0"/>
            <a:t>Fault Tolerance</a:t>
          </a:r>
          <a:endParaRPr lang="en-US" dirty="0"/>
        </a:p>
      </dgm:t>
    </dgm:pt>
    <dgm:pt modelId="{21B62FF8-AB6A-4026-B499-5EF7133A5265}" type="parTrans" cxnId="{09B3BD11-13D7-43E8-933F-F468B6F86D86}">
      <dgm:prSet/>
      <dgm:spPr/>
      <dgm:t>
        <a:bodyPr/>
        <a:lstStyle/>
        <a:p>
          <a:endParaRPr lang="en-US"/>
        </a:p>
      </dgm:t>
    </dgm:pt>
    <dgm:pt modelId="{B8C1CE69-A6A4-4BED-91C9-8C075A53D53D}" type="sibTrans" cxnId="{09B3BD11-13D7-43E8-933F-F468B6F86D86}">
      <dgm:prSet/>
      <dgm:spPr/>
      <dgm:t>
        <a:bodyPr/>
        <a:lstStyle/>
        <a:p>
          <a:endParaRPr lang="en-US"/>
        </a:p>
      </dgm:t>
    </dgm:pt>
    <dgm:pt modelId="{A2CB8DB7-3720-4036-8A3E-E48A1672089D}">
      <dgm:prSet phldrT="[Text]"/>
      <dgm:spPr/>
      <dgm:t>
        <a:bodyPr/>
        <a:lstStyle/>
        <a:p>
          <a:r>
            <a:rPr lang="en-US" b="0" i="0" dirty="0"/>
            <a:t>robust against data noise and partial failures</a:t>
          </a:r>
          <a:endParaRPr lang="en-US" dirty="0"/>
        </a:p>
      </dgm:t>
    </dgm:pt>
    <dgm:pt modelId="{9BFC46F9-6C29-40E6-A710-90E995EA9C62}" type="parTrans" cxnId="{90A74CF5-E3EA-472D-B110-F5A274794B4D}">
      <dgm:prSet/>
      <dgm:spPr/>
      <dgm:t>
        <a:bodyPr/>
        <a:lstStyle/>
        <a:p>
          <a:endParaRPr lang="en-US"/>
        </a:p>
      </dgm:t>
    </dgm:pt>
    <dgm:pt modelId="{07E7FE68-5EB7-46FB-8EC7-F1E8DA2746A6}" type="sibTrans" cxnId="{90A74CF5-E3EA-472D-B110-F5A274794B4D}">
      <dgm:prSet/>
      <dgm:spPr/>
      <dgm:t>
        <a:bodyPr/>
        <a:lstStyle/>
        <a:p>
          <a:endParaRPr lang="en-US"/>
        </a:p>
      </dgm:t>
    </dgm:pt>
    <dgm:pt modelId="{A9852C0C-CC23-4842-9B30-D3ACC099DAC5}">
      <dgm:prSet phldrT="[Text]"/>
      <dgm:spPr/>
      <dgm:t>
        <a:bodyPr/>
        <a:lstStyle/>
        <a:p>
          <a:r>
            <a:rPr lang="en-US" b="0" i="0" dirty="0"/>
            <a:t>Generalization</a:t>
          </a:r>
          <a:endParaRPr lang="en-US" dirty="0"/>
        </a:p>
      </dgm:t>
    </dgm:pt>
    <dgm:pt modelId="{44A4E499-9966-4464-9DC1-4EDEC5114C34}" type="parTrans" cxnId="{3AA72E6D-3321-4438-A1F9-96345F8DECD7}">
      <dgm:prSet/>
      <dgm:spPr/>
      <dgm:t>
        <a:bodyPr/>
        <a:lstStyle/>
        <a:p>
          <a:endParaRPr lang="en-US"/>
        </a:p>
      </dgm:t>
    </dgm:pt>
    <dgm:pt modelId="{B9DBE7E8-9235-424B-A7D7-8485ADFD200B}" type="sibTrans" cxnId="{3AA72E6D-3321-4438-A1F9-96345F8DECD7}">
      <dgm:prSet/>
      <dgm:spPr/>
      <dgm:t>
        <a:bodyPr/>
        <a:lstStyle/>
        <a:p>
          <a:endParaRPr lang="en-US"/>
        </a:p>
      </dgm:t>
    </dgm:pt>
    <dgm:pt modelId="{8A352E30-6059-4922-8E63-ED970E3247B7}">
      <dgm:prSet phldrT="[Text]"/>
      <dgm:spPr/>
      <dgm:t>
        <a:bodyPr/>
        <a:lstStyle/>
        <a:p>
          <a:r>
            <a:rPr lang="en-US" b="0" i="0" dirty="0"/>
            <a:t>Pattern Recognition</a:t>
          </a:r>
          <a:endParaRPr lang="en-US" dirty="0"/>
        </a:p>
      </dgm:t>
    </dgm:pt>
    <dgm:pt modelId="{C1DE7D19-AC3A-4A28-88E7-BCFE227E0A8B}" type="parTrans" cxnId="{DC2FC08D-9939-49B8-9F92-59451601432D}">
      <dgm:prSet/>
      <dgm:spPr/>
      <dgm:t>
        <a:bodyPr/>
        <a:lstStyle/>
        <a:p>
          <a:endParaRPr lang="en-US"/>
        </a:p>
      </dgm:t>
    </dgm:pt>
    <dgm:pt modelId="{1C63987D-CA20-42E4-A45A-357110188C9F}" type="sibTrans" cxnId="{DC2FC08D-9939-49B8-9F92-59451601432D}">
      <dgm:prSet/>
      <dgm:spPr/>
      <dgm:t>
        <a:bodyPr/>
        <a:lstStyle/>
        <a:p>
          <a:endParaRPr lang="en-US"/>
        </a:p>
      </dgm:t>
    </dgm:pt>
    <dgm:pt modelId="{5947D34D-72DA-4F3D-8FCD-C13AEDCC0AF5}">
      <dgm:prSet phldrT="[Text]"/>
      <dgm:spPr/>
      <dgm:t>
        <a:bodyPr/>
        <a:lstStyle/>
        <a:p>
          <a:r>
            <a:rPr lang="en-US" b="0" i="0" dirty="0"/>
            <a:t>generalize from the training data to make predictions on unseen data</a:t>
          </a:r>
          <a:endParaRPr lang="en-US" dirty="0"/>
        </a:p>
      </dgm:t>
    </dgm:pt>
    <dgm:pt modelId="{3E2F2239-7148-41A5-A3E3-BF639B101C05}" type="parTrans" cxnId="{5AB5C742-4E8E-49A3-880A-ED890C81CCC7}">
      <dgm:prSet/>
      <dgm:spPr/>
      <dgm:t>
        <a:bodyPr/>
        <a:lstStyle/>
        <a:p>
          <a:endParaRPr lang="en-US"/>
        </a:p>
      </dgm:t>
    </dgm:pt>
    <dgm:pt modelId="{31D915EC-6A3A-4168-80C2-BDF472A648A0}" type="sibTrans" cxnId="{5AB5C742-4E8E-49A3-880A-ED890C81CCC7}">
      <dgm:prSet/>
      <dgm:spPr/>
      <dgm:t>
        <a:bodyPr/>
        <a:lstStyle/>
        <a:p>
          <a:endParaRPr lang="en-US"/>
        </a:p>
      </dgm:t>
    </dgm:pt>
    <dgm:pt modelId="{B709A87E-ABE5-4F36-83B8-C7B0D09ED038}" type="pres">
      <dgm:prSet presAssocID="{E507A6E6-3AF9-417B-9200-15AC47B39781}" presName="Name0" presStyleCnt="0">
        <dgm:presLayoutVars>
          <dgm:dir/>
          <dgm:animLvl val="lvl"/>
          <dgm:resizeHandles val="exact"/>
        </dgm:presLayoutVars>
      </dgm:prSet>
      <dgm:spPr/>
    </dgm:pt>
    <dgm:pt modelId="{3C462A29-2292-4F83-814C-1644AD3CB7CF}" type="pres">
      <dgm:prSet presAssocID="{82EDDBE3-D501-47DB-BC4A-A614E7164FD8}" presName="linNode" presStyleCnt="0"/>
      <dgm:spPr/>
    </dgm:pt>
    <dgm:pt modelId="{9A55BD09-4A12-413F-B4BF-ABC534665AE1}" type="pres">
      <dgm:prSet presAssocID="{82EDDBE3-D501-47DB-BC4A-A614E7164FD8}" presName="parentText" presStyleLbl="node1" presStyleIdx="0" presStyleCnt="4">
        <dgm:presLayoutVars>
          <dgm:chMax val="1"/>
          <dgm:bulletEnabled val="1"/>
        </dgm:presLayoutVars>
      </dgm:prSet>
      <dgm:spPr/>
    </dgm:pt>
    <dgm:pt modelId="{DFFADC59-B973-429B-87CF-22407833B32A}" type="pres">
      <dgm:prSet presAssocID="{82EDDBE3-D501-47DB-BC4A-A614E7164FD8}" presName="descendantText" presStyleLbl="alignAccFollowNode1" presStyleIdx="0" presStyleCnt="4">
        <dgm:presLayoutVars>
          <dgm:bulletEnabled val="1"/>
        </dgm:presLayoutVars>
      </dgm:prSet>
      <dgm:spPr/>
    </dgm:pt>
    <dgm:pt modelId="{22D62832-01F4-46F6-8DF4-421A0739BC5F}" type="pres">
      <dgm:prSet presAssocID="{0BF19C53-B844-4790-8A75-D112CFA9D0D5}" presName="sp" presStyleCnt="0"/>
      <dgm:spPr/>
    </dgm:pt>
    <dgm:pt modelId="{27BADFA2-B447-4621-BFB3-5C287F6297FB}" type="pres">
      <dgm:prSet presAssocID="{8A352E30-6059-4922-8E63-ED970E3247B7}" presName="linNode" presStyleCnt="0"/>
      <dgm:spPr/>
    </dgm:pt>
    <dgm:pt modelId="{55847F32-FF96-498A-B0CE-C06A6F9CF3FC}" type="pres">
      <dgm:prSet presAssocID="{8A352E30-6059-4922-8E63-ED970E3247B7}" presName="parentText" presStyleLbl="node1" presStyleIdx="1" presStyleCnt="4">
        <dgm:presLayoutVars>
          <dgm:chMax val="1"/>
          <dgm:bulletEnabled val="1"/>
        </dgm:presLayoutVars>
      </dgm:prSet>
      <dgm:spPr/>
    </dgm:pt>
    <dgm:pt modelId="{11A8A887-B59A-46DC-83A4-2354ABC45CB2}" type="pres">
      <dgm:prSet presAssocID="{8A352E30-6059-4922-8E63-ED970E3247B7}" presName="descendantText" presStyleLbl="alignAccFollowNode1" presStyleIdx="1" presStyleCnt="4">
        <dgm:presLayoutVars>
          <dgm:bulletEnabled val="1"/>
        </dgm:presLayoutVars>
      </dgm:prSet>
      <dgm:spPr/>
    </dgm:pt>
    <dgm:pt modelId="{2A631DDC-23F5-4F65-91A6-F7C97F79EDAD}" type="pres">
      <dgm:prSet presAssocID="{1C63987D-CA20-42E4-A45A-357110188C9F}" presName="sp" presStyleCnt="0"/>
      <dgm:spPr/>
    </dgm:pt>
    <dgm:pt modelId="{78F35D2A-34EF-44D7-80BE-901CE0CEE326}" type="pres">
      <dgm:prSet presAssocID="{E1056DD3-4DA1-4AEC-A179-79EA7CD38556}" presName="linNode" presStyleCnt="0"/>
      <dgm:spPr/>
    </dgm:pt>
    <dgm:pt modelId="{83E5AA05-DFDD-410D-98A9-0A6CD6D2ABA9}" type="pres">
      <dgm:prSet presAssocID="{E1056DD3-4DA1-4AEC-A179-79EA7CD38556}" presName="parentText" presStyleLbl="node1" presStyleIdx="2" presStyleCnt="4">
        <dgm:presLayoutVars>
          <dgm:chMax val="1"/>
          <dgm:bulletEnabled val="1"/>
        </dgm:presLayoutVars>
      </dgm:prSet>
      <dgm:spPr/>
    </dgm:pt>
    <dgm:pt modelId="{49D03AD8-4321-494B-BAA9-9DAD42C321A8}" type="pres">
      <dgm:prSet presAssocID="{E1056DD3-4DA1-4AEC-A179-79EA7CD38556}" presName="descendantText" presStyleLbl="alignAccFollowNode1" presStyleIdx="2" presStyleCnt="4">
        <dgm:presLayoutVars>
          <dgm:bulletEnabled val="1"/>
        </dgm:presLayoutVars>
      </dgm:prSet>
      <dgm:spPr/>
    </dgm:pt>
    <dgm:pt modelId="{103464ED-714E-4495-9BF6-C80773F0D10F}" type="pres">
      <dgm:prSet presAssocID="{B8C1CE69-A6A4-4BED-91C9-8C075A53D53D}" presName="sp" presStyleCnt="0"/>
      <dgm:spPr/>
    </dgm:pt>
    <dgm:pt modelId="{E36C6291-F69C-4C70-B7E7-5B3E49C58CC2}" type="pres">
      <dgm:prSet presAssocID="{A9852C0C-CC23-4842-9B30-D3ACC099DAC5}" presName="linNode" presStyleCnt="0"/>
      <dgm:spPr/>
    </dgm:pt>
    <dgm:pt modelId="{63D468F0-EE22-4980-BC9D-4454FADA1260}" type="pres">
      <dgm:prSet presAssocID="{A9852C0C-CC23-4842-9B30-D3ACC099DAC5}" presName="parentText" presStyleLbl="node1" presStyleIdx="3" presStyleCnt="4">
        <dgm:presLayoutVars>
          <dgm:chMax val="1"/>
          <dgm:bulletEnabled val="1"/>
        </dgm:presLayoutVars>
      </dgm:prSet>
      <dgm:spPr/>
    </dgm:pt>
    <dgm:pt modelId="{53E7A1FF-669E-4FE5-AFDE-30856CEB1967}" type="pres">
      <dgm:prSet presAssocID="{A9852C0C-CC23-4842-9B30-D3ACC099DAC5}" presName="descendantText" presStyleLbl="alignAccFollowNode1" presStyleIdx="3" presStyleCnt="4">
        <dgm:presLayoutVars>
          <dgm:bulletEnabled val="1"/>
        </dgm:presLayoutVars>
      </dgm:prSet>
      <dgm:spPr/>
    </dgm:pt>
  </dgm:ptLst>
  <dgm:cxnLst>
    <dgm:cxn modelId="{4A620F01-756E-4057-BD58-CB912DA849EA}" type="presOf" srcId="{BE2595FD-395A-4D56-B9D4-DBC4EB4C5AE8}" destId="{11A8A887-B59A-46DC-83A4-2354ABC45CB2}" srcOrd="0" destOrd="0" presId="urn:microsoft.com/office/officeart/2005/8/layout/vList5"/>
    <dgm:cxn modelId="{09B3BD11-13D7-43E8-933F-F468B6F86D86}" srcId="{E507A6E6-3AF9-417B-9200-15AC47B39781}" destId="{E1056DD3-4DA1-4AEC-A179-79EA7CD38556}" srcOrd="2" destOrd="0" parTransId="{21B62FF8-AB6A-4026-B499-5EF7133A5265}" sibTransId="{B8C1CE69-A6A4-4BED-91C9-8C075A53D53D}"/>
    <dgm:cxn modelId="{B56AEA12-73F8-4CB0-ACB5-5688400DB977}" type="presOf" srcId="{A9852C0C-CC23-4842-9B30-D3ACC099DAC5}" destId="{63D468F0-EE22-4980-BC9D-4454FADA1260}" srcOrd="0" destOrd="0" presId="urn:microsoft.com/office/officeart/2005/8/layout/vList5"/>
    <dgm:cxn modelId="{89B50F1C-7924-4833-8C5B-3176265A8FA5}" type="presOf" srcId="{E1056DD3-4DA1-4AEC-A179-79EA7CD38556}" destId="{83E5AA05-DFDD-410D-98A9-0A6CD6D2ABA9}" srcOrd="0" destOrd="0" presId="urn:microsoft.com/office/officeart/2005/8/layout/vList5"/>
    <dgm:cxn modelId="{7149B63A-FC5F-4D4D-BF22-3F3840C01169}" type="presOf" srcId="{E507A6E6-3AF9-417B-9200-15AC47B39781}" destId="{B709A87E-ABE5-4F36-83B8-C7B0D09ED038}" srcOrd="0" destOrd="0" presId="urn:microsoft.com/office/officeart/2005/8/layout/vList5"/>
    <dgm:cxn modelId="{5AB5C742-4E8E-49A3-880A-ED890C81CCC7}" srcId="{A9852C0C-CC23-4842-9B30-D3ACC099DAC5}" destId="{5947D34D-72DA-4F3D-8FCD-C13AEDCC0AF5}" srcOrd="0" destOrd="0" parTransId="{3E2F2239-7148-41A5-A3E3-BF639B101C05}" sibTransId="{31D915EC-6A3A-4168-80C2-BDF472A648A0}"/>
    <dgm:cxn modelId="{1CE93644-005A-45FE-A976-65A66E1E7754}" type="presOf" srcId="{8A352E30-6059-4922-8E63-ED970E3247B7}" destId="{55847F32-FF96-498A-B0CE-C06A6F9CF3FC}" srcOrd="0" destOrd="0" presId="urn:microsoft.com/office/officeart/2005/8/layout/vList5"/>
    <dgm:cxn modelId="{D2F11A68-ABB8-49C6-BDA2-260EAE12CD6F}" type="presOf" srcId="{A2CB8DB7-3720-4036-8A3E-E48A1672089D}" destId="{49D03AD8-4321-494B-BAA9-9DAD42C321A8}" srcOrd="0" destOrd="0" presId="urn:microsoft.com/office/officeart/2005/8/layout/vList5"/>
    <dgm:cxn modelId="{3AA72E6D-3321-4438-A1F9-96345F8DECD7}" srcId="{E507A6E6-3AF9-417B-9200-15AC47B39781}" destId="{A9852C0C-CC23-4842-9B30-D3ACC099DAC5}" srcOrd="3" destOrd="0" parTransId="{44A4E499-9966-4464-9DC1-4EDEC5114C34}" sibTransId="{B9DBE7E8-9235-424B-A7D7-8485ADFD200B}"/>
    <dgm:cxn modelId="{38336259-98FB-4386-BD51-180AC5712AC6}" srcId="{82EDDBE3-D501-47DB-BC4A-A614E7164FD8}" destId="{1928EAA2-AEE9-4EEC-88C0-2A8F9B5D8202}" srcOrd="0" destOrd="0" parTransId="{C74BA441-D157-4389-BF4B-6E73CDBD0B82}" sibTransId="{343F51A0-037C-4B3C-950B-2EECEB8AEB2E}"/>
    <dgm:cxn modelId="{154FDF8B-A94E-49EF-A11E-5CE9F0656584}" srcId="{E507A6E6-3AF9-417B-9200-15AC47B39781}" destId="{82EDDBE3-D501-47DB-BC4A-A614E7164FD8}" srcOrd="0" destOrd="0" parTransId="{FCD593BC-2BD3-4E72-A792-C0A2002DF273}" sibTransId="{0BF19C53-B844-4790-8A75-D112CFA9D0D5}"/>
    <dgm:cxn modelId="{DC2FC08D-9939-49B8-9F92-59451601432D}" srcId="{E507A6E6-3AF9-417B-9200-15AC47B39781}" destId="{8A352E30-6059-4922-8E63-ED970E3247B7}" srcOrd="1" destOrd="0" parTransId="{C1DE7D19-AC3A-4A28-88E7-BCFE227E0A8B}" sibTransId="{1C63987D-CA20-42E4-A45A-357110188C9F}"/>
    <dgm:cxn modelId="{7DC9C190-78EA-4F5B-9589-0AAA5D720816}" srcId="{8A352E30-6059-4922-8E63-ED970E3247B7}" destId="{BE2595FD-395A-4D56-B9D4-DBC4EB4C5AE8}" srcOrd="0" destOrd="0" parTransId="{4867285B-C4B4-485E-A2EF-299E28E41BC8}" sibTransId="{6A0237EC-F561-4E65-9863-6A2243F72537}"/>
    <dgm:cxn modelId="{1933A19E-F367-4F39-9C28-E98D0E1A3715}" type="presOf" srcId="{1928EAA2-AEE9-4EEC-88C0-2A8F9B5D8202}" destId="{DFFADC59-B973-429B-87CF-22407833B32A}" srcOrd="0" destOrd="0" presId="urn:microsoft.com/office/officeart/2005/8/layout/vList5"/>
    <dgm:cxn modelId="{9ADB37BE-53B3-4181-8127-A9B522E32A99}" srcId="{82EDDBE3-D501-47DB-BC4A-A614E7164FD8}" destId="{48789AD8-98E3-405D-A942-3C4B3F4191FE}" srcOrd="1" destOrd="0" parTransId="{B09524B9-ACB5-4D89-80F4-5C1C344057A6}" sibTransId="{E32DB4FC-1A6E-4C38-960C-3F9154FA6F6B}"/>
    <dgm:cxn modelId="{CF52AFD0-D364-49F9-A403-F504A86C45DA}" type="presOf" srcId="{5947D34D-72DA-4F3D-8FCD-C13AEDCC0AF5}" destId="{53E7A1FF-669E-4FE5-AFDE-30856CEB1967}" srcOrd="0" destOrd="0" presId="urn:microsoft.com/office/officeart/2005/8/layout/vList5"/>
    <dgm:cxn modelId="{337195DB-A99F-4598-B997-A6BA0CED53B1}" type="presOf" srcId="{82EDDBE3-D501-47DB-BC4A-A614E7164FD8}" destId="{9A55BD09-4A12-413F-B4BF-ABC534665AE1}" srcOrd="0" destOrd="0" presId="urn:microsoft.com/office/officeart/2005/8/layout/vList5"/>
    <dgm:cxn modelId="{32A7EFED-4EE4-4377-98DA-8D4B27286706}" type="presOf" srcId="{48789AD8-98E3-405D-A942-3C4B3F4191FE}" destId="{DFFADC59-B973-429B-87CF-22407833B32A}" srcOrd="0" destOrd="1" presId="urn:microsoft.com/office/officeart/2005/8/layout/vList5"/>
    <dgm:cxn modelId="{90A74CF5-E3EA-472D-B110-F5A274794B4D}" srcId="{E1056DD3-4DA1-4AEC-A179-79EA7CD38556}" destId="{A2CB8DB7-3720-4036-8A3E-E48A1672089D}" srcOrd="0" destOrd="0" parTransId="{9BFC46F9-6C29-40E6-A710-90E995EA9C62}" sibTransId="{07E7FE68-5EB7-46FB-8EC7-F1E8DA2746A6}"/>
    <dgm:cxn modelId="{79685770-BF2C-4F11-AC72-B03F64DFE5DD}" type="presParOf" srcId="{B709A87E-ABE5-4F36-83B8-C7B0D09ED038}" destId="{3C462A29-2292-4F83-814C-1644AD3CB7CF}" srcOrd="0" destOrd="0" presId="urn:microsoft.com/office/officeart/2005/8/layout/vList5"/>
    <dgm:cxn modelId="{8BCA993B-B662-4626-80D8-8486639C3588}" type="presParOf" srcId="{3C462A29-2292-4F83-814C-1644AD3CB7CF}" destId="{9A55BD09-4A12-413F-B4BF-ABC534665AE1}" srcOrd="0" destOrd="0" presId="urn:microsoft.com/office/officeart/2005/8/layout/vList5"/>
    <dgm:cxn modelId="{838F5F1D-AFC0-4A45-988B-69121264615D}" type="presParOf" srcId="{3C462A29-2292-4F83-814C-1644AD3CB7CF}" destId="{DFFADC59-B973-429B-87CF-22407833B32A}" srcOrd="1" destOrd="0" presId="urn:microsoft.com/office/officeart/2005/8/layout/vList5"/>
    <dgm:cxn modelId="{2BF99F03-F7C7-4643-ADA6-D4E5D18A6CAD}" type="presParOf" srcId="{B709A87E-ABE5-4F36-83B8-C7B0D09ED038}" destId="{22D62832-01F4-46F6-8DF4-421A0739BC5F}" srcOrd="1" destOrd="0" presId="urn:microsoft.com/office/officeart/2005/8/layout/vList5"/>
    <dgm:cxn modelId="{F4F43A2C-6714-458F-96FB-D283660DFF83}" type="presParOf" srcId="{B709A87E-ABE5-4F36-83B8-C7B0D09ED038}" destId="{27BADFA2-B447-4621-BFB3-5C287F6297FB}" srcOrd="2" destOrd="0" presId="urn:microsoft.com/office/officeart/2005/8/layout/vList5"/>
    <dgm:cxn modelId="{80035AC1-3438-4332-A0D7-367D1FB977F6}" type="presParOf" srcId="{27BADFA2-B447-4621-BFB3-5C287F6297FB}" destId="{55847F32-FF96-498A-B0CE-C06A6F9CF3FC}" srcOrd="0" destOrd="0" presId="urn:microsoft.com/office/officeart/2005/8/layout/vList5"/>
    <dgm:cxn modelId="{2BEBB437-446A-45F8-81EE-4289C8B6852C}" type="presParOf" srcId="{27BADFA2-B447-4621-BFB3-5C287F6297FB}" destId="{11A8A887-B59A-46DC-83A4-2354ABC45CB2}" srcOrd="1" destOrd="0" presId="urn:microsoft.com/office/officeart/2005/8/layout/vList5"/>
    <dgm:cxn modelId="{1185AE4F-83BC-4F6D-A353-F61ED1EF3181}" type="presParOf" srcId="{B709A87E-ABE5-4F36-83B8-C7B0D09ED038}" destId="{2A631DDC-23F5-4F65-91A6-F7C97F79EDAD}" srcOrd="3" destOrd="0" presId="urn:microsoft.com/office/officeart/2005/8/layout/vList5"/>
    <dgm:cxn modelId="{B4F6054A-034C-4B9C-9FA0-D61EAA42E32C}" type="presParOf" srcId="{B709A87E-ABE5-4F36-83B8-C7B0D09ED038}" destId="{78F35D2A-34EF-44D7-80BE-901CE0CEE326}" srcOrd="4" destOrd="0" presId="urn:microsoft.com/office/officeart/2005/8/layout/vList5"/>
    <dgm:cxn modelId="{F36C1083-D9B2-4FD7-96F7-B0E2CAFD49D1}" type="presParOf" srcId="{78F35D2A-34EF-44D7-80BE-901CE0CEE326}" destId="{83E5AA05-DFDD-410D-98A9-0A6CD6D2ABA9}" srcOrd="0" destOrd="0" presId="urn:microsoft.com/office/officeart/2005/8/layout/vList5"/>
    <dgm:cxn modelId="{5D055FC2-9385-4DE9-A13D-88EF6D79642D}" type="presParOf" srcId="{78F35D2A-34EF-44D7-80BE-901CE0CEE326}" destId="{49D03AD8-4321-494B-BAA9-9DAD42C321A8}" srcOrd="1" destOrd="0" presId="urn:microsoft.com/office/officeart/2005/8/layout/vList5"/>
    <dgm:cxn modelId="{279C4C25-6B48-4CA1-888B-E1E2A7085D3B}" type="presParOf" srcId="{B709A87E-ABE5-4F36-83B8-C7B0D09ED038}" destId="{103464ED-714E-4495-9BF6-C80773F0D10F}" srcOrd="5" destOrd="0" presId="urn:microsoft.com/office/officeart/2005/8/layout/vList5"/>
    <dgm:cxn modelId="{C4279C5F-61F4-48E9-B2D2-8F68CF9E4A35}" type="presParOf" srcId="{B709A87E-ABE5-4F36-83B8-C7B0D09ED038}" destId="{E36C6291-F69C-4C70-B7E7-5B3E49C58CC2}" srcOrd="6" destOrd="0" presId="urn:microsoft.com/office/officeart/2005/8/layout/vList5"/>
    <dgm:cxn modelId="{8643AA61-8A70-42BE-95BD-149A1A526D6D}" type="presParOf" srcId="{E36C6291-F69C-4C70-B7E7-5B3E49C58CC2}" destId="{63D468F0-EE22-4980-BC9D-4454FADA1260}" srcOrd="0" destOrd="0" presId="urn:microsoft.com/office/officeart/2005/8/layout/vList5"/>
    <dgm:cxn modelId="{F16EE32D-164E-4B80-99FB-2B26B804DB92}" type="presParOf" srcId="{E36C6291-F69C-4C70-B7E7-5B3E49C58CC2}" destId="{53E7A1FF-669E-4FE5-AFDE-30856CEB196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07A6E6-3AF9-417B-9200-15AC47B39781}"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82EDDBE3-D501-47DB-BC4A-A614E7164FD8}">
      <dgm:prSet phldrT="[Text]"/>
      <dgm:spPr/>
      <dgm:t>
        <a:bodyPr/>
        <a:lstStyle/>
        <a:p>
          <a:r>
            <a:rPr lang="en-US" b="0" i="0" dirty="0"/>
            <a:t>Black Box Nature</a:t>
          </a:r>
          <a:endParaRPr lang="en-US" dirty="0"/>
        </a:p>
      </dgm:t>
    </dgm:pt>
    <dgm:pt modelId="{FCD593BC-2BD3-4E72-A792-C0A2002DF273}" type="parTrans" cxnId="{154FDF8B-A94E-49EF-A11E-5CE9F0656584}">
      <dgm:prSet/>
      <dgm:spPr/>
      <dgm:t>
        <a:bodyPr/>
        <a:lstStyle/>
        <a:p>
          <a:endParaRPr lang="en-US"/>
        </a:p>
      </dgm:t>
    </dgm:pt>
    <dgm:pt modelId="{0BF19C53-B844-4790-8A75-D112CFA9D0D5}" type="sibTrans" cxnId="{154FDF8B-A94E-49EF-A11E-5CE9F0656584}">
      <dgm:prSet/>
      <dgm:spPr/>
      <dgm:t>
        <a:bodyPr/>
        <a:lstStyle/>
        <a:p>
          <a:endParaRPr lang="en-US"/>
        </a:p>
      </dgm:t>
    </dgm:pt>
    <dgm:pt modelId="{1928EAA2-AEE9-4EEC-88C0-2A8F9B5D8202}">
      <dgm:prSet phldrT="[Text]"/>
      <dgm:spPr/>
      <dgm:t>
        <a:bodyPr/>
        <a:lstStyle/>
        <a:p>
          <a:r>
            <a:rPr lang="en-US" b="0" i="0"/>
            <a:t>heir internal workings can be difficult to interpret</a:t>
          </a:r>
          <a:endParaRPr lang="en-US" dirty="0"/>
        </a:p>
      </dgm:t>
    </dgm:pt>
    <dgm:pt modelId="{C74BA441-D157-4389-BF4B-6E73CDBD0B82}" type="parTrans" cxnId="{38336259-98FB-4386-BD51-180AC5712AC6}">
      <dgm:prSet/>
      <dgm:spPr/>
      <dgm:t>
        <a:bodyPr/>
        <a:lstStyle/>
        <a:p>
          <a:endParaRPr lang="en-US"/>
        </a:p>
      </dgm:t>
    </dgm:pt>
    <dgm:pt modelId="{343F51A0-037C-4B3C-950B-2EECEB8AEB2E}" type="sibTrans" cxnId="{38336259-98FB-4386-BD51-180AC5712AC6}">
      <dgm:prSet/>
      <dgm:spPr/>
      <dgm:t>
        <a:bodyPr/>
        <a:lstStyle/>
        <a:p>
          <a:endParaRPr lang="en-US"/>
        </a:p>
      </dgm:t>
    </dgm:pt>
    <dgm:pt modelId="{BE2595FD-395A-4D56-B9D4-DBC4EB4C5AE8}">
      <dgm:prSet phldrT="[Text]"/>
      <dgm:spPr/>
      <dgm:t>
        <a:bodyPr/>
        <a:lstStyle/>
        <a:p>
          <a:r>
            <a:rPr lang="en-US" b="0" i="0" dirty="0"/>
            <a:t>requires substantial computational resources, including processing power and memory,</a:t>
          </a:r>
          <a:endParaRPr lang="en-US" dirty="0"/>
        </a:p>
      </dgm:t>
    </dgm:pt>
    <dgm:pt modelId="{4867285B-C4B4-485E-A2EF-299E28E41BC8}" type="parTrans" cxnId="{7DC9C190-78EA-4F5B-9589-0AAA5D720816}">
      <dgm:prSet/>
      <dgm:spPr/>
      <dgm:t>
        <a:bodyPr/>
        <a:lstStyle/>
        <a:p>
          <a:endParaRPr lang="en-US"/>
        </a:p>
      </dgm:t>
    </dgm:pt>
    <dgm:pt modelId="{6A0237EC-F561-4E65-9863-6A2243F72537}" type="sibTrans" cxnId="{7DC9C190-78EA-4F5B-9589-0AAA5D720816}">
      <dgm:prSet/>
      <dgm:spPr/>
      <dgm:t>
        <a:bodyPr/>
        <a:lstStyle/>
        <a:p>
          <a:endParaRPr lang="en-US"/>
        </a:p>
      </dgm:t>
    </dgm:pt>
    <dgm:pt modelId="{A2CB8DB7-3720-4036-8A3E-E48A1672089D}">
      <dgm:prSet phldrT="[Text]"/>
      <dgm:spPr/>
      <dgm:t>
        <a:bodyPr/>
        <a:lstStyle/>
        <a:p>
          <a:r>
            <a:rPr lang="en-US" b="0" i="0" dirty="0"/>
            <a:t>Overfitting</a:t>
          </a:r>
          <a:endParaRPr lang="en-US" dirty="0"/>
        </a:p>
      </dgm:t>
    </dgm:pt>
    <dgm:pt modelId="{9BFC46F9-6C29-40E6-A710-90E995EA9C62}" type="parTrans" cxnId="{90A74CF5-E3EA-472D-B110-F5A274794B4D}">
      <dgm:prSet/>
      <dgm:spPr/>
      <dgm:t>
        <a:bodyPr/>
        <a:lstStyle/>
        <a:p>
          <a:endParaRPr lang="en-US"/>
        </a:p>
      </dgm:t>
    </dgm:pt>
    <dgm:pt modelId="{07E7FE68-5EB7-46FB-8EC7-F1E8DA2746A6}" type="sibTrans" cxnId="{90A74CF5-E3EA-472D-B110-F5A274794B4D}">
      <dgm:prSet/>
      <dgm:spPr/>
      <dgm:t>
        <a:bodyPr/>
        <a:lstStyle/>
        <a:p>
          <a:endParaRPr lang="en-US"/>
        </a:p>
      </dgm:t>
    </dgm:pt>
    <dgm:pt modelId="{A9852C0C-CC23-4842-9B30-D3ACC099DAC5}">
      <dgm:prSet phldrT="[Text]"/>
      <dgm:spPr/>
      <dgm:t>
        <a:bodyPr/>
        <a:lstStyle/>
        <a:p>
          <a:r>
            <a:rPr lang="en-US" b="0" i="0" dirty="0"/>
            <a:t>Data Dependency</a:t>
          </a:r>
          <a:endParaRPr lang="en-US" dirty="0"/>
        </a:p>
      </dgm:t>
    </dgm:pt>
    <dgm:pt modelId="{44A4E499-9966-4464-9DC1-4EDEC5114C34}" type="parTrans" cxnId="{3AA72E6D-3321-4438-A1F9-96345F8DECD7}">
      <dgm:prSet/>
      <dgm:spPr/>
      <dgm:t>
        <a:bodyPr/>
        <a:lstStyle/>
        <a:p>
          <a:endParaRPr lang="en-US"/>
        </a:p>
      </dgm:t>
    </dgm:pt>
    <dgm:pt modelId="{B9DBE7E8-9235-424B-A7D7-8485ADFD200B}" type="sibTrans" cxnId="{3AA72E6D-3321-4438-A1F9-96345F8DECD7}">
      <dgm:prSet/>
      <dgm:spPr/>
      <dgm:t>
        <a:bodyPr/>
        <a:lstStyle/>
        <a:p>
          <a:endParaRPr lang="en-US"/>
        </a:p>
      </dgm:t>
    </dgm:pt>
    <dgm:pt modelId="{8A352E30-6059-4922-8E63-ED970E3247B7}">
      <dgm:prSet phldrT="[Text]"/>
      <dgm:spPr/>
      <dgm:t>
        <a:bodyPr/>
        <a:lstStyle/>
        <a:p>
          <a:r>
            <a:rPr lang="en-US" b="0" i="0"/>
            <a:t>Computational Requirements</a:t>
          </a:r>
          <a:endParaRPr lang="en-US" dirty="0"/>
        </a:p>
      </dgm:t>
    </dgm:pt>
    <dgm:pt modelId="{C1DE7D19-AC3A-4A28-88E7-BCFE227E0A8B}" type="parTrans" cxnId="{DC2FC08D-9939-49B8-9F92-59451601432D}">
      <dgm:prSet/>
      <dgm:spPr/>
      <dgm:t>
        <a:bodyPr/>
        <a:lstStyle/>
        <a:p>
          <a:endParaRPr lang="en-US"/>
        </a:p>
      </dgm:t>
    </dgm:pt>
    <dgm:pt modelId="{1C63987D-CA20-42E4-A45A-357110188C9F}" type="sibTrans" cxnId="{DC2FC08D-9939-49B8-9F92-59451601432D}">
      <dgm:prSet/>
      <dgm:spPr/>
      <dgm:t>
        <a:bodyPr/>
        <a:lstStyle/>
        <a:p>
          <a:endParaRPr lang="en-US"/>
        </a:p>
      </dgm:t>
    </dgm:pt>
    <dgm:pt modelId="{5947D34D-72DA-4F3D-8FCD-C13AEDCC0AF5}">
      <dgm:prSet phldrT="[Text]"/>
      <dgm:spPr/>
      <dgm:t>
        <a:bodyPr/>
        <a:lstStyle/>
        <a:p>
          <a:r>
            <a:rPr lang="en-US" b="0" i="0" dirty="0"/>
            <a:t>heavily rely on large amounts of labeled training data to learn effectively.</a:t>
          </a:r>
          <a:endParaRPr lang="en-US" dirty="0"/>
        </a:p>
      </dgm:t>
    </dgm:pt>
    <dgm:pt modelId="{3E2F2239-7148-41A5-A3E3-BF639B101C05}" type="parTrans" cxnId="{5AB5C742-4E8E-49A3-880A-ED890C81CCC7}">
      <dgm:prSet/>
      <dgm:spPr/>
      <dgm:t>
        <a:bodyPr/>
        <a:lstStyle/>
        <a:p>
          <a:endParaRPr lang="en-US"/>
        </a:p>
      </dgm:t>
    </dgm:pt>
    <dgm:pt modelId="{31D915EC-6A3A-4168-80C2-BDF472A648A0}" type="sibTrans" cxnId="{5AB5C742-4E8E-49A3-880A-ED890C81CCC7}">
      <dgm:prSet/>
      <dgm:spPr/>
      <dgm:t>
        <a:bodyPr/>
        <a:lstStyle/>
        <a:p>
          <a:endParaRPr lang="en-US"/>
        </a:p>
      </dgm:t>
    </dgm:pt>
    <dgm:pt modelId="{2E550B43-8DD1-453E-9669-D024CA9B1AB8}">
      <dgm:prSet phldrT="[Text]"/>
      <dgm:spPr/>
      <dgm:t>
        <a:bodyPr/>
        <a:lstStyle/>
        <a:p>
          <a:r>
            <a:rPr lang="en-US" b="0" i="0" dirty="0"/>
            <a:t>occurs when the network becomes too specialized</a:t>
          </a:r>
          <a:endParaRPr lang="en-US" dirty="0"/>
        </a:p>
      </dgm:t>
    </dgm:pt>
    <dgm:pt modelId="{13795FB5-7ED2-4524-8E81-534339A84888}" type="parTrans" cxnId="{4253F79E-9F1B-4EE2-8E4F-9894B992145C}">
      <dgm:prSet/>
      <dgm:spPr/>
      <dgm:t>
        <a:bodyPr/>
        <a:lstStyle/>
        <a:p>
          <a:endParaRPr lang="en-US"/>
        </a:p>
      </dgm:t>
    </dgm:pt>
    <dgm:pt modelId="{90D19731-DAD9-4903-A69D-018B95A5C09F}" type="sibTrans" cxnId="{4253F79E-9F1B-4EE2-8E4F-9894B992145C}">
      <dgm:prSet/>
      <dgm:spPr/>
      <dgm:t>
        <a:bodyPr/>
        <a:lstStyle/>
        <a:p>
          <a:endParaRPr lang="en-US"/>
        </a:p>
      </dgm:t>
    </dgm:pt>
    <dgm:pt modelId="{B709A87E-ABE5-4F36-83B8-C7B0D09ED038}" type="pres">
      <dgm:prSet presAssocID="{E507A6E6-3AF9-417B-9200-15AC47B39781}" presName="Name0" presStyleCnt="0">
        <dgm:presLayoutVars>
          <dgm:dir/>
          <dgm:animLvl val="lvl"/>
          <dgm:resizeHandles val="exact"/>
        </dgm:presLayoutVars>
      </dgm:prSet>
      <dgm:spPr/>
    </dgm:pt>
    <dgm:pt modelId="{3C462A29-2292-4F83-814C-1644AD3CB7CF}" type="pres">
      <dgm:prSet presAssocID="{82EDDBE3-D501-47DB-BC4A-A614E7164FD8}" presName="linNode" presStyleCnt="0"/>
      <dgm:spPr/>
    </dgm:pt>
    <dgm:pt modelId="{9A55BD09-4A12-413F-B4BF-ABC534665AE1}" type="pres">
      <dgm:prSet presAssocID="{82EDDBE3-D501-47DB-BC4A-A614E7164FD8}" presName="parentText" presStyleLbl="node1" presStyleIdx="0" presStyleCnt="4">
        <dgm:presLayoutVars>
          <dgm:chMax val="1"/>
          <dgm:bulletEnabled val="1"/>
        </dgm:presLayoutVars>
      </dgm:prSet>
      <dgm:spPr/>
    </dgm:pt>
    <dgm:pt modelId="{DFFADC59-B973-429B-87CF-22407833B32A}" type="pres">
      <dgm:prSet presAssocID="{82EDDBE3-D501-47DB-BC4A-A614E7164FD8}" presName="descendantText" presStyleLbl="alignAccFollowNode1" presStyleIdx="0" presStyleCnt="4">
        <dgm:presLayoutVars>
          <dgm:bulletEnabled val="1"/>
        </dgm:presLayoutVars>
      </dgm:prSet>
      <dgm:spPr/>
    </dgm:pt>
    <dgm:pt modelId="{22D62832-01F4-46F6-8DF4-421A0739BC5F}" type="pres">
      <dgm:prSet presAssocID="{0BF19C53-B844-4790-8A75-D112CFA9D0D5}" presName="sp" presStyleCnt="0"/>
      <dgm:spPr/>
    </dgm:pt>
    <dgm:pt modelId="{27BADFA2-B447-4621-BFB3-5C287F6297FB}" type="pres">
      <dgm:prSet presAssocID="{8A352E30-6059-4922-8E63-ED970E3247B7}" presName="linNode" presStyleCnt="0"/>
      <dgm:spPr/>
    </dgm:pt>
    <dgm:pt modelId="{55847F32-FF96-498A-B0CE-C06A6F9CF3FC}" type="pres">
      <dgm:prSet presAssocID="{8A352E30-6059-4922-8E63-ED970E3247B7}" presName="parentText" presStyleLbl="node1" presStyleIdx="1" presStyleCnt="4">
        <dgm:presLayoutVars>
          <dgm:chMax val="1"/>
          <dgm:bulletEnabled val="1"/>
        </dgm:presLayoutVars>
      </dgm:prSet>
      <dgm:spPr/>
    </dgm:pt>
    <dgm:pt modelId="{11A8A887-B59A-46DC-83A4-2354ABC45CB2}" type="pres">
      <dgm:prSet presAssocID="{8A352E30-6059-4922-8E63-ED970E3247B7}" presName="descendantText" presStyleLbl="alignAccFollowNode1" presStyleIdx="1" presStyleCnt="4">
        <dgm:presLayoutVars>
          <dgm:bulletEnabled val="1"/>
        </dgm:presLayoutVars>
      </dgm:prSet>
      <dgm:spPr/>
    </dgm:pt>
    <dgm:pt modelId="{2A631DDC-23F5-4F65-91A6-F7C97F79EDAD}" type="pres">
      <dgm:prSet presAssocID="{1C63987D-CA20-42E4-A45A-357110188C9F}" presName="sp" presStyleCnt="0"/>
      <dgm:spPr/>
    </dgm:pt>
    <dgm:pt modelId="{F2D4AD15-7AEE-443B-B92B-E26AC5DA2B14}" type="pres">
      <dgm:prSet presAssocID="{A2CB8DB7-3720-4036-8A3E-E48A1672089D}" presName="linNode" presStyleCnt="0"/>
      <dgm:spPr/>
    </dgm:pt>
    <dgm:pt modelId="{40134122-720A-4796-B20F-5F5CBA3D1C27}" type="pres">
      <dgm:prSet presAssocID="{A2CB8DB7-3720-4036-8A3E-E48A1672089D}" presName="parentText" presStyleLbl="node1" presStyleIdx="2" presStyleCnt="4">
        <dgm:presLayoutVars>
          <dgm:chMax val="1"/>
          <dgm:bulletEnabled val="1"/>
        </dgm:presLayoutVars>
      </dgm:prSet>
      <dgm:spPr/>
    </dgm:pt>
    <dgm:pt modelId="{57416A77-8C60-420E-85E1-108C21A3C399}" type="pres">
      <dgm:prSet presAssocID="{A2CB8DB7-3720-4036-8A3E-E48A1672089D}" presName="descendantText" presStyleLbl="alignAccFollowNode1" presStyleIdx="2" presStyleCnt="4">
        <dgm:presLayoutVars>
          <dgm:bulletEnabled val="1"/>
        </dgm:presLayoutVars>
      </dgm:prSet>
      <dgm:spPr/>
    </dgm:pt>
    <dgm:pt modelId="{9271DE66-75EB-4666-B4AB-0C79FBE7E2D2}" type="pres">
      <dgm:prSet presAssocID="{07E7FE68-5EB7-46FB-8EC7-F1E8DA2746A6}" presName="sp" presStyleCnt="0"/>
      <dgm:spPr/>
    </dgm:pt>
    <dgm:pt modelId="{E36C6291-F69C-4C70-B7E7-5B3E49C58CC2}" type="pres">
      <dgm:prSet presAssocID="{A9852C0C-CC23-4842-9B30-D3ACC099DAC5}" presName="linNode" presStyleCnt="0"/>
      <dgm:spPr/>
    </dgm:pt>
    <dgm:pt modelId="{63D468F0-EE22-4980-BC9D-4454FADA1260}" type="pres">
      <dgm:prSet presAssocID="{A9852C0C-CC23-4842-9B30-D3ACC099DAC5}" presName="parentText" presStyleLbl="node1" presStyleIdx="3" presStyleCnt="4">
        <dgm:presLayoutVars>
          <dgm:chMax val="1"/>
          <dgm:bulletEnabled val="1"/>
        </dgm:presLayoutVars>
      </dgm:prSet>
      <dgm:spPr/>
    </dgm:pt>
    <dgm:pt modelId="{53E7A1FF-669E-4FE5-AFDE-30856CEB1967}" type="pres">
      <dgm:prSet presAssocID="{A9852C0C-CC23-4842-9B30-D3ACC099DAC5}" presName="descendantText" presStyleLbl="alignAccFollowNode1" presStyleIdx="3" presStyleCnt="4">
        <dgm:presLayoutVars>
          <dgm:bulletEnabled val="1"/>
        </dgm:presLayoutVars>
      </dgm:prSet>
      <dgm:spPr/>
    </dgm:pt>
  </dgm:ptLst>
  <dgm:cxnLst>
    <dgm:cxn modelId="{4A620F01-756E-4057-BD58-CB912DA849EA}" type="presOf" srcId="{BE2595FD-395A-4D56-B9D4-DBC4EB4C5AE8}" destId="{11A8A887-B59A-46DC-83A4-2354ABC45CB2}" srcOrd="0" destOrd="0" presId="urn:microsoft.com/office/officeart/2005/8/layout/vList5"/>
    <dgm:cxn modelId="{FAD7BD10-7A47-418C-94D5-5CCD50D0E447}" type="presOf" srcId="{A2CB8DB7-3720-4036-8A3E-E48A1672089D}" destId="{40134122-720A-4796-B20F-5F5CBA3D1C27}" srcOrd="0" destOrd="0" presId="urn:microsoft.com/office/officeart/2005/8/layout/vList5"/>
    <dgm:cxn modelId="{B56AEA12-73F8-4CB0-ACB5-5688400DB977}" type="presOf" srcId="{A9852C0C-CC23-4842-9B30-D3ACC099DAC5}" destId="{63D468F0-EE22-4980-BC9D-4454FADA1260}" srcOrd="0" destOrd="0" presId="urn:microsoft.com/office/officeart/2005/8/layout/vList5"/>
    <dgm:cxn modelId="{7149B63A-FC5F-4D4D-BF22-3F3840C01169}" type="presOf" srcId="{E507A6E6-3AF9-417B-9200-15AC47B39781}" destId="{B709A87E-ABE5-4F36-83B8-C7B0D09ED038}" srcOrd="0" destOrd="0" presId="urn:microsoft.com/office/officeart/2005/8/layout/vList5"/>
    <dgm:cxn modelId="{5AB5C742-4E8E-49A3-880A-ED890C81CCC7}" srcId="{A9852C0C-CC23-4842-9B30-D3ACC099DAC5}" destId="{5947D34D-72DA-4F3D-8FCD-C13AEDCC0AF5}" srcOrd="0" destOrd="0" parTransId="{3E2F2239-7148-41A5-A3E3-BF639B101C05}" sibTransId="{31D915EC-6A3A-4168-80C2-BDF472A648A0}"/>
    <dgm:cxn modelId="{1CE93644-005A-45FE-A976-65A66E1E7754}" type="presOf" srcId="{8A352E30-6059-4922-8E63-ED970E3247B7}" destId="{55847F32-FF96-498A-B0CE-C06A6F9CF3FC}" srcOrd="0" destOrd="0" presId="urn:microsoft.com/office/officeart/2005/8/layout/vList5"/>
    <dgm:cxn modelId="{3AA72E6D-3321-4438-A1F9-96345F8DECD7}" srcId="{E507A6E6-3AF9-417B-9200-15AC47B39781}" destId="{A9852C0C-CC23-4842-9B30-D3ACC099DAC5}" srcOrd="3" destOrd="0" parTransId="{44A4E499-9966-4464-9DC1-4EDEC5114C34}" sibTransId="{B9DBE7E8-9235-424B-A7D7-8485ADFD200B}"/>
    <dgm:cxn modelId="{38336259-98FB-4386-BD51-180AC5712AC6}" srcId="{82EDDBE3-D501-47DB-BC4A-A614E7164FD8}" destId="{1928EAA2-AEE9-4EEC-88C0-2A8F9B5D8202}" srcOrd="0" destOrd="0" parTransId="{C74BA441-D157-4389-BF4B-6E73CDBD0B82}" sibTransId="{343F51A0-037C-4B3C-950B-2EECEB8AEB2E}"/>
    <dgm:cxn modelId="{154FDF8B-A94E-49EF-A11E-5CE9F0656584}" srcId="{E507A6E6-3AF9-417B-9200-15AC47B39781}" destId="{82EDDBE3-D501-47DB-BC4A-A614E7164FD8}" srcOrd="0" destOrd="0" parTransId="{FCD593BC-2BD3-4E72-A792-C0A2002DF273}" sibTransId="{0BF19C53-B844-4790-8A75-D112CFA9D0D5}"/>
    <dgm:cxn modelId="{DC2FC08D-9939-49B8-9F92-59451601432D}" srcId="{E507A6E6-3AF9-417B-9200-15AC47B39781}" destId="{8A352E30-6059-4922-8E63-ED970E3247B7}" srcOrd="1" destOrd="0" parTransId="{C1DE7D19-AC3A-4A28-88E7-BCFE227E0A8B}" sibTransId="{1C63987D-CA20-42E4-A45A-357110188C9F}"/>
    <dgm:cxn modelId="{7DC9C190-78EA-4F5B-9589-0AAA5D720816}" srcId="{8A352E30-6059-4922-8E63-ED970E3247B7}" destId="{BE2595FD-395A-4D56-B9D4-DBC4EB4C5AE8}" srcOrd="0" destOrd="0" parTransId="{4867285B-C4B4-485E-A2EF-299E28E41BC8}" sibTransId="{6A0237EC-F561-4E65-9863-6A2243F72537}"/>
    <dgm:cxn modelId="{1933A19E-F367-4F39-9C28-E98D0E1A3715}" type="presOf" srcId="{1928EAA2-AEE9-4EEC-88C0-2A8F9B5D8202}" destId="{DFFADC59-B973-429B-87CF-22407833B32A}" srcOrd="0" destOrd="0" presId="urn:microsoft.com/office/officeart/2005/8/layout/vList5"/>
    <dgm:cxn modelId="{4253F79E-9F1B-4EE2-8E4F-9894B992145C}" srcId="{A2CB8DB7-3720-4036-8A3E-E48A1672089D}" destId="{2E550B43-8DD1-453E-9669-D024CA9B1AB8}" srcOrd="0" destOrd="0" parTransId="{13795FB5-7ED2-4524-8E81-534339A84888}" sibTransId="{90D19731-DAD9-4903-A69D-018B95A5C09F}"/>
    <dgm:cxn modelId="{CF52AFD0-D364-49F9-A403-F504A86C45DA}" type="presOf" srcId="{5947D34D-72DA-4F3D-8FCD-C13AEDCC0AF5}" destId="{53E7A1FF-669E-4FE5-AFDE-30856CEB1967}" srcOrd="0" destOrd="0" presId="urn:microsoft.com/office/officeart/2005/8/layout/vList5"/>
    <dgm:cxn modelId="{337195DB-A99F-4598-B997-A6BA0CED53B1}" type="presOf" srcId="{82EDDBE3-D501-47DB-BC4A-A614E7164FD8}" destId="{9A55BD09-4A12-413F-B4BF-ABC534665AE1}" srcOrd="0" destOrd="0" presId="urn:microsoft.com/office/officeart/2005/8/layout/vList5"/>
    <dgm:cxn modelId="{90A74CF5-E3EA-472D-B110-F5A274794B4D}" srcId="{E507A6E6-3AF9-417B-9200-15AC47B39781}" destId="{A2CB8DB7-3720-4036-8A3E-E48A1672089D}" srcOrd="2" destOrd="0" parTransId="{9BFC46F9-6C29-40E6-A710-90E995EA9C62}" sibTransId="{07E7FE68-5EB7-46FB-8EC7-F1E8DA2746A6}"/>
    <dgm:cxn modelId="{237FD3FD-0D7C-47B9-80E4-33B4F75C5C55}" type="presOf" srcId="{2E550B43-8DD1-453E-9669-D024CA9B1AB8}" destId="{57416A77-8C60-420E-85E1-108C21A3C399}" srcOrd="0" destOrd="0" presId="urn:microsoft.com/office/officeart/2005/8/layout/vList5"/>
    <dgm:cxn modelId="{79685770-BF2C-4F11-AC72-B03F64DFE5DD}" type="presParOf" srcId="{B709A87E-ABE5-4F36-83B8-C7B0D09ED038}" destId="{3C462A29-2292-4F83-814C-1644AD3CB7CF}" srcOrd="0" destOrd="0" presId="urn:microsoft.com/office/officeart/2005/8/layout/vList5"/>
    <dgm:cxn modelId="{8BCA993B-B662-4626-80D8-8486639C3588}" type="presParOf" srcId="{3C462A29-2292-4F83-814C-1644AD3CB7CF}" destId="{9A55BD09-4A12-413F-B4BF-ABC534665AE1}" srcOrd="0" destOrd="0" presId="urn:microsoft.com/office/officeart/2005/8/layout/vList5"/>
    <dgm:cxn modelId="{838F5F1D-AFC0-4A45-988B-69121264615D}" type="presParOf" srcId="{3C462A29-2292-4F83-814C-1644AD3CB7CF}" destId="{DFFADC59-B973-429B-87CF-22407833B32A}" srcOrd="1" destOrd="0" presId="urn:microsoft.com/office/officeart/2005/8/layout/vList5"/>
    <dgm:cxn modelId="{2BF99F03-F7C7-4643-ADA6-D4E5D18A6CAD}" type="presParOf" srcId="{B709A87E-ABE5-4F36-83B8-C7B0D09ED038}" destId="{22D62832-01F4-46F6-8DF4-421A0739BC5F}" srcOrd="1" destOrd="0" presId="urn:microsoft.com/office/officeart/2005/8/layout/vList5"/>
    <dgm:cxn modelId="{F4F43A2C-6714-458F-96FB-D283660DFF83}" type="presParOf" srcId="{B709A87E-ABE5-4F36-83B8-C7B0D09ED038}" destId="{27BADFA2-B447-4621-BFB3-5C287F6297FB}" srcOrd="2" destOrd="0" presId="urn:microsoft.com/office/officeart/2005/8/layout/vList5"/>
    <dgm:cxn modelId="{80035AC1-3438-4332-A0D7-367D1FB977F6}" type="presParOf" srcId="{27BADFA2-B447-4621-BFB3-5C287F6297FB}" destId="{55847F32-FF96-498A-B0CE-C06A6F9CF3FC}" srcOrd="0" destOrd="0" presId="urn:microsoft.com/office/officeart/2005/8/layout/vList5"/>
    <dgm:cxn modelId="{2BEBB437-446A-45F8-81EE-4289C8B6852C}" type="presParOf" srcId="{27BADFA2-B447-4621-BFB3-5C287F6297FB}" destId="{11A8A887-B59A-46DC-83A4-2354ABC45CB2}" srcOrd="1" destOrd="0" presId="urn:microsoft.com/office/officeart/2005/8/layout/vList5"/>
    <dgm:cxn modelId="{1185AE4F-83BC-4F6D-A353-F61ED1EF3181}" type="presParOf" srcId="{B709A87E-ABE5-4F36-83B8-C7B0D09ED038}" destId="{2A631DDC-23F5-4F65-91A6-F7C97F79EDAD}" srcOrd="3" destOrd="0" presId="urn:microsoft.com/office/officeart/2005/8/layout/vList5"/>
    <dgm:cxn modelId="{A6423696-40EC-4698-8DA5-5C30BC80A5BC}" type="presParOf" srcId="{B709A87E-ABE5-4F36-83B8-C7B0D09ED038}" destId="{F2D4AD15-7AEE-443B-B92B-E26AC5DA2B14}" srcOrd="4" destOrd="0" presId="urn:microsoft.com/office/officeart/2005/8/layout/vList5"/>
    <dgm:cxn modelId="{2DD0B71B-AD32-439D-A467-1958AB6662D0}" type="presParOf" srcId="{F2D4AD15-7AEE-443B-B92B-E26AC5DA2B14}" destId="{40134122-720A-4796-B20F-5F5CBA3D1C27}" srcOrd="0" destOrd="0" presId="urn:microsoft.com/office/officeart/2005/8/layout/vList5"/>
    <dgm:cxn modelId="{3C3A8504-63E6-4A3E-97AF-9572ED904FA4}" type="presParOf" srcId="{F2D4AD15-7AEE-443B-B92B-E26AC5DA2B14}" destId="{57416A77-8C60-420E-85E1-108C21A3C399}" srcOrd="1" destOrd="0" presId="urn:microsoft.com/office/officeart/2005/8/layout/vList5"/>
    <dgm:cxn modelId="{C28B2715-3F7A-4115-8B3A-DA670903050D}" type="presParOf" srcId="{B709A87E-ABE5-4F36-83B8-C7B0D09ED038}" destId="{9271DE66-75EB-4666-B4AB-0C79FBE7E2D2}" srcOrd="5" destOrd="0" presId="urn:microsoft.com/office/officeart/2005/8/layout/vList5"/>
    <dgm:cxn modelId="{C4279C5F-61F4-48E9-B2D2-8F68CF9E4A35}" type="presParOf" srcId="{B709A87E-ABE5-4F36-83B8-C7B0D09ED038}" destId="{E36C6291-F69C-4C70-B7E7-5B3E49C58CC2}" srcOrd="6" destOrd="0" presId="urn:microsoft.com/office/officeart/2005/8/layout/vList5"/>
    <dgm:cxn modelId="{8643AA61-8A70-42BE-95BD-149A1A526D6D}" type="presParOf" srcId="{E36C6291-F69C-4C70-B7E7-5B3E49C58CC2}" destId="{63D468F0-EE22-4980-BC9D-4454FADA1260}" srcOrd="0" destOrd="0" presId="urn:microsoft.com/office/officeart/2005/8/layout/vList5"/>
    <dgm:cxn modelId="{F16EE32D-164E-4B80-99FB-2B26B804DB92}" type="presParOf" srcId="{E36C6291-F69C-4C70-B7E7-5B3E49C58CC2}" destId="{53E7A1FF-669E-4FE5-AFDE-30856CEB196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07A6E6-3AF9-417B-9200-15AC47B39781}"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82EDDBE3-D501-47DB-BC4A-A614E7164FD8}">
      <dgm:prSet phldrT="[Text]"/>
      <dgm:spPr/>
      <dgm:t>
        <a:bodyPr/>
        <a:lstStyle/>
        <a:p>
          <a:r>
            <a:rPr lang="en-US" b="0" i="0" dirty="0"/>
            <a:t>Increased Representation Power</a:t>
          </a:r>
          <a:endParaRPr lang="en-US" dirty="0"/>
        </a:p>
      </dgm:t>
    </dgm:pt>
    <dgm:pt modelId="{FCD593BC-2BD3-4E72-A792-C0A2002DF273}" type="parTrans" cxnId="{154FDF8B-A94E-49EF-A11E-5CE9F0656584}">
      <dgm:prSet/>
      <dgm:spPr/>
      <dgm:t>
        <a:bodyPr/>
        <a:lstStyle/>
        <a:p>
          <a:endParaRPr lang="en-US"/>
        </a:p>
      </dgm:t>
    </dgm:pt>
    <dgm:pt modelId="{0BF19C53-B844-4790-8A75-D112CFA9D0D5}" type="sibTrans" cxnId="{154FDF8B-A94E-49EF-A11E-5CE9F0656584}">
      <dgm:prSet/>
      <dgm:spPr/>
      <dgm:t>
        <a:bodyPr/>
        <a:lstStyle/>
        <a:p>
          <a:endParaRPr lang="en-US"/>
        </a:p>
      </dgm:t>
    </dgm:pt>
    <dgm:pt modelId="{1928EAA2-AEE9-4EEC-88C0-2A8F9B5D8202}">
      <dgm:prSet phldrT="[Text]"/>
      <dgm:spPr/>
      <dgm:t>
        <a:bodyPr/>
        <a:lstStyle/>
        <a:p>
          <a:r>
            <a:rPr lang="en-US" b="0" i="0"/>
            <a:t>capable of learning complex representations of data by leveraging multiple layers of interconnected nodes</a:t>
          </a:r>
          <a:endParaRPr lang="en-US" dirty="0"/>
        </a:p>
      </dgm:t>
    </dgm:pt>
    <dgm:pt modelId="{C74BA441-D157-4389-BF4B-6E73CDBD0B82}" type="parTrans" cxnId="{38336259-98FB-4386-BD51-180AC5712AC6}">
      <dgm:prSet/>
      <dgm:spPr/>
      <dgm:t>
        <a:bodyPr/>
        <a:lstStyle/>
        <a:p>
          <a:endParaRPr lang="en-US"/>
        </a:p>
      </dgm:t>
    </dgm:pt>
    <dgm:pt modelId="{343F51A0-037C-4B3C-950B-2EECEB8AEB2E}" type="sibTrans" cxnId="{38336259-98FB-4386-BD51-180AC5712AC6}">
      <dgm:prSet/>
      <dgm:spPr/>
      <dgm:t>
        <a:bodyPr/>
        <a:lstStyle/>
        <a:p>
          <a:endParaRPr lang="en-US"/>
        </a:p>
      </dgm:t>
    </dgm:pt>
    <dgm:pt modelId="{BE2595FD-395A-4D56-B9D4-DBC4EB4C5AE8}">
      <dgm:prSet phldrT="[Text]"/>
      <dgm:spPr/>
      <dgm:t>
        <a:bodyPr/>
        <a:lstStyle/>
        <a:p>
          <a:r>
            <a:rPr lang="en-US" b="0" i="0"/>
            <a:t>automatically learn relevant features from raw or high-dimensional input data</a:t>
          </a:r>
          <a:endParaRPr lang="en-US" dirty="0"/>
        </a:p>
      </dgm:t>
    </dgm:pt>
    <dgm:pt modelId="{4867285B-C4B4-485E-A2EF-299E28E41BC8}" type="parTrans" cxnId="{7DC9C190-78EA-4F5B-9589-0AAA5D720816}">
      <dgm:prSet/>
      <dgm:spPr/>
      <dgm:t>
        <a:bodyPr/>
        <a:lstStyle/>
        <a:p>
          <a:endParaRPr lang="en-US"/>
        </a:p>
      </dgm:t>
    </dgm:pt>
    <dgm:pt modelId="{6A0237EC-F561-4E65-9863-6A2243F72537}" type="sibTrans" cxnId="{7DC9C190-78EA-4F5B-9589-0AAA5D720816}">
      <dgm:prSet/>
      <dgm:spPr/>
      <dgm:t>
        <a:bodyPr/>
        <a:lstStyle/>
        <a:p>
          <a:endParaRPr lang="en-US"/>
        </a:p>
      </dgm:t>
    </dgm:pt>
    <dgm:pt modelId="{A2CB8DB7-3720-4036-8A3E-E48A1672089D}">
      <dgm:prSet phldrT="[Text]"/>
      <dgm:spPr/>
      <dgm:t>
        <a:bodyPr/>
        <a:lstStyle/>
        <a:p>
          <a:r>
            <a:rPr lang="en-US" b="0" i="0" dirty="0"/>
            <a:t>State-of-the-Art Performance</a:t>
          </a:r>
          <a:endParaRPr lang="en-US" dirty="0"/>
        </a:p>
      </dgm:t>
    </dgm:pt>
    <dgm:pt modelId="{9BFC46F9-6C29-40E6-A710-90E995EA9C62}" type="parTrans" cxnId="{90A74CF5-E3EA-472D-B110-F5A274794B4D}">
      <dgm:prSet/>
      <dgm:spPr/>
      <dgm:t>
        <a:bodyPr/>
        <a:lstStyle/>
        <a:p>
          <a:endParaRPr lang="en-US"/>
        </a:p>
      </dgm:t>
    </dgm:pt>
    <dgm:pt modelId="{07E7FE68-5EB7-46FB-8EC7-F1E8DA2746A6}" type="sibTrans" cxnId="{90A74CF5-E3EA-472D-B110-F5A274794B4D}">
      <dgm:prSet/>
      <dgm:spPr/>
      <dgm:t>
        <a:bodyPr/>
        <a:lstStyle/>
        <a:p>
          <a:endParaRPr lang="en-US"/>
        </a:p>
      </dgm:t>
    </dgm:pt>
    <dgm:pt modelId="{8A352E30-6059-4922-8E63-ED970E3247B7}">
      <dgm:prSet phldrT="[Text]"/>
      <dgm:spPr/>
      <dgm:t>
        <a:bodyPr/>
        <a:lstStyle/>
        <a:p>
          <a:r>
            <a:rPr lang="en-US" b="0" i="0"/>
            <a:t>Feature Learning</a:t>
          </a:r>
          <a:endParaRPr lang="en-US" dirty="0"/>
        </a:p>
      </dgm:t>
    </dgm:pt>
    <dgm:pt modelId="{C1DE7D19-AC3A-4A28-88E7-BCFE227E0A8B}" type="parTrans" cxnId="{DC2FC08D-9939-49B8-9F92-59451601432D}">
      <dgm:prSet/>
      <dgm:spPr/>
      <dgm:t>
        <a:bodyPr/>
        <a:lstStyle/>
        <a:p>
          <a:endParaRPr lang="en-US"/>
        </a:p>
      </dgm:t>
    </dgm:pt>
    <dgm:pt modelId="{1C63987D-CA20-42E4-A45A-357110188C9F}" type="sibTrans" cxnId="{DC2FC08D-9939-49B8-9F92-59451601432D}">
      <dgm:prSet/>
      <dgm:spPr/>
      <dgm:t>
        <a:bodyPr/>
        <a:lstStyle/>
        <a:p>
          <a:endParaRPr lang="en-US"/>
        </a:p>
      </dgm:t>
    </dgm:pt>
    <dgm:pt modelId="{5947D34D-72DA-4F3D-8FCD-C13AEDCC0AF5}">
      <dgm:prSet phldrT="[Text]"/>
      <dgm:spPr/>
      <dgm:t>
        <a:bodyPr/>
        <a:lstStyle/>
        <a:p>
          <a:r>
            <a:rPr lang="en-US" b="0" i="0" dirty="0"/>
            <a:t>Transfer Learning</a:t>
          </a:r>
          <a:endParaRPr lang="en-US" dirty="0"/>
        </a:p>
      </dgm:t>
    </dgm:pt>
    <dgm:pt modelId="{3E2F2239-7148-41A5-A3E3-BF639B101C05}" type="parTrans" cxnId="{5AB5C742-4E8E-49A3-880A-ED890C81CCC7}">
      <dgm:prSet/>
      <dgm:spPr/>
      <dgm:t>
        <a:bodyPr/>
        <a:lstStyle/>
        <a:p>
          <a:endParaRPr lang="en-US"/>
        </a:p>
      </dgm:t>
    </dgm:pt>
    <dgm:pt modelId="{31D915EC-6A3A-4168-80C2-BDF472A648A0}" type="sibTrans" cxnId="{5AB5C742-4E8E-49A3-880A-ED890C81CCC7}">
      <dgm:prSet/>
      <dgm:spPr/>
      <dgm:t>
        <a:bodyPr/>
        <a:lstStyle/>
        <a:p>
          <a:endParaRPr lang="en-US"/>
        </a:p>
      </dgm:t>
    </dgm:pt>
    <dgm:pt modelId="{2E550B43-8DD1-453E-9669-D024CA9B1AB8}">
      <dgm:prSet phldrT="[Text]"/>
      <dgm:spPr/>
      <dgm:t>
        <a:bodyPr/>
        <a:lstStyle/>
        <a:p>
          <a:r>
            <a:rPr lang="en-US" b="0" i="0" dirty="0"/>
            <a:t>achieved remarkable performance in </a:t>
          </a:r>
          <a:r>
            <a:rPr lang="en-US" b="0" i="0"/>
            <a:t>various domains</a:t>
          </a:r>
          <a:endParaRPr lang="en-US" dirty="0"/>
        </a:p>
      </dgm:t>
    </dgm:pt>
    <dgm:pt modelId="{13795FB5-7ED2-4524-8E81-534339A84888}" type="parTrans" cxnId="{4253F79E-9F1B-4EE2-8E4F-9894B992145C}">
      <dgm:prSet/>
      <dgm:spPr/>
      <dgm:t>
        <a:bodyPr/>
        <a:lstStyle/>
        <a:p>
          <a:endParaRPr lang="en-US"/>
        </a:p>
      </dgm:t>
    </dgm:pt>
    <dgm:pt modelId="{90D19731-DAD9-4903-A69D-018B95A5C09F}" type="sibTrans" cxnId="{4253F79E-9F1B-4EE2-8E4F-9894B992145C}">
      <dgm:prSet/>
      <dgm:spPr/>
      <dgm:t>
        <a:bodyPr/>
        <a:lstStyle/>
        <a:p>
          <a:endParaRPr lang="en-US"/>
        </a:p>
      </dgm:t>
    </dgm:pt>
    <dgm:pt modelId="{81C48CC4-BF18-42D0-ACF9-5600A1679F5C}">
      <dgm:prSet phldrT="[Text]"/>
      <dgm:spPr/>
      <dgm:t>
        <a:bodyPr/>
        <a:lstStyle/>
        <a:p>
          <a:r>
            <a:rPr lang="en-US" b="0" i="0" dirty="0"/>
            <a:t>Leverage knowledge learned from one task to perform well on related tasks, a concept known as transfer learning</a:t>
          </a:r>
          <a:endParaRPr lang="en-US" dirty="0"/>
        </a:p>
      </dgm:t>
    </dgm:pt>
    <dgm:pt modelId="{2C488FD6-AECE-4D7A-BA10-F6442D015550}" type="parTrans" cxnId="{447FB3C5-2E9C-4168-9B35-DB2AD22F631E}">
      <dgm:prSet/>
      <dgm:spPr/>
      <dgm:t>
        <a:bodyPr/>
        <a:lstStyle/>
        <a:p>
          <a:endParaRPr lang="en-US"/>
        </a:p>
      </dgm:t>
    </dgm:pt>
    <dgm:pt modelId="{63178965-22EE-4027-87B6-E6B8BBB42F53}" type="sibTrans" cxnId="{447FB3C5-2E9C-4168-9B35-DB2AD22F631E}">
      <dgm:prSet/>
      <dgm:spPr/>
      <dgm:t>
        <a:bodyPr/>
        <a:lstStyle/>
        <a:p>
          <a:endParaRPr lang="en-US"/>
        </a:p>
      </dgm:t>
    </dgm:pt>
    <dgm:pt modelId="{B709A87E-ABE5-4F36-83B8-C7B0D09ED038}" type="pres">
      <dgm:prSet presAssocID="{E507A6E6-3AF9-417B-9200-15AC47B39781}" presName="Name0" presStyleCnt="0">
        <dgm:presLayoutVars>
          <dgm:dir/>
          <dgm:animLvl val="lvl"/>
          <dgm:resizeHandles val="exact"/>
        </dgm:presLayoutVars>
      </dgm:prSet>
      <dgm:spPr/>
    </dgm:pt>
    <dgm:pt modelId="{3C462A29-2292-4F83-814C-1644AD3CB7CF}" type="pres">
      <dgm:prSet presAssocID="{82EDDBE3-D501-47DB-BC4A-A614E7164FD8}" presName="linNode" presStyleCnt="0"/>
      <dgm:spPr/>
    </dgm:pt>
    <dgm:pt modelId="{9A55BD09-4A12-413F-B4BF-ABC534665AE1}" type="pres">
      <dgm:prSet presAssocID="{82EDDBE3-D501-47DB-BC4A-A614E7164FD8}" presName="parentText" presStyleLbl="node1" presStyleIdx="0" presStyleCnt="4">
        <dgm:presLayoutVars>
          <dgm:chMax val="1"/>
          <dgm:bulletEnabled val="1"/>
        </dgm:presLayoutVars>
      </dgm:prSet>
      <dgm:spPr/>
    </dgm:pt>
    <dgm:pt modelId="{DFFADC59-B973-429B-87CF-22407833B32A}" type="pres">
      <dgm:prSet presAssocID="{82EDDBE3-D501-47DB-BC4A-A614E7164FD8}" presName="descendantText" presStyleLbl="alignAccFollowNode1" presStyleIdx="0" presStyleCnt="4">
        <dgm:presLayoutVars>
          <dgm:bulletEnabled val="1"/>
        </dgm:presLayoutVars>
      </dgm:prSet>
      <dgm:spPr/>
    </dgm:pt>
    <dgm:pt modelId="{22D62832-01F4-46F6-8DF4-421A0739BC5F}" type="pres">
      <dgm:prSet presAssocID="{0BF19C53-B844-4790-8A75-D112CFA9D0D5}" presName="sp" presStyleCnt="0"/>
      <dgm:spPr/>
    </dgm:pt>
    <dgm:pt modelId="{27BADFA2-B447-4621-BFB3-5C287F6297FB}" type="pres">
      <dgm:prSet presAssocID="{8A352E30-6059-4922-8E63-ED970E3247B7}" presName="linNode" presStyleCnt="0"/>
      <dgm:spPr/>
    </dgm:pt>
    <dgm:pt modelId="{55847F32-FF96-498A-B0CE-C06A6F9CF3FC}" type="pres">
      <dgm:prSet presAssocID="{8A352E30-6059-4922-8E63-ED970E3247B7}" presName="parentText" presStyleLbl="node1" presStyleIdx="1" presStyleCnt="4">
        <dgm:presLayoutVars>
          <dgm:chMax val="1"/>
          <dgm:bulletEnabled val="1"/>
        </dgm:presLayoutVars>
      </dgm:prSet>
      <dgm:spPr/>
    </dgm:pt>
    <dgm:pt modelId="{11A8A887-B59A-46DC-83A4-2354ABC45CB2}" type="pres">
      <dgm:prSet presAssocID="{8A352E30-6059-4922-8E63-ED970E3247B7}" presName="descendantText" presStyleLbl="alignAccFollowNode1" presStyleIdx="1" presStyleCnt="4">
        <dgm:presLayoutVars>
          <dgm:bulletEnabled val="1"/>
        </dgm:presLayoutVars>
      </dgm:prSet>
      <dgm:spPr/>
    </dgm:pt>
    <dgm:pt modelId="{2A631DDC-23F5-4F65-91A6-F7C97F79EDAD}" type="pres">
      <dgm:prSet presAssocID="{1C63987D-CA20-42E4-A45A-357110188C9F}" presName="sp" presStyleCnt="0"/>
      <dgm:spPr/>
    </dgm:pt>
    <dgm:pt modelId="{F2D4AD15-7AEE-443B-B92B-E26AC5DA2B14}" type="pres">
      <dgm:prSet presAssocID="{A2CB8DB7-3720-4036-8A3E-E48A1672089D}" presName="linNode" presStyleCnt="0"/>
      <dgm:spPr/>
    </dgm:pt>
    <dgm:pt modelId="{40134122-720A-4796-B20F-5F5CBA3D1C27}" type="pres">
      <dgm:prSet presAssocID="{A2CB8DB7-3720-4036-8A3E-E48A1672089D}" presName="parentText" presStyleLbl="node1" presStyleIdx="2" presStyleCnt="4">
        <dgm:presLayoutVars>
          <dgm:chMax val="1"/>
          <dgm:bulletEnabled val="1"/>
        </dgm:presLayoutVars>
      </dgm:prSet>
      <dgm:spPr/>
    </dgm:pt>
    <dgm:pt modelId="{57416A77-8C60-420E-85E1-108C21A3C399}" type="pres">
      <dgm:prSet presAssocID="{A2CB8DB7-3720-4036-8A3E-E48A1672089D}" presName="descendantText" presStyleLbl="alignAccFollowNode1" presStyleIdx="2" presStyleCnt="4">
        <dgm:presLayoutVars>
          <dgm:bulletEnabled val="1"/>
        </dgm:presLayoutVars>
      </dgm:prSet>
      <dgm:spPr/>
    </dgm:pt>
    <dgm:pt modelId="{9271DE66-75EB-4666-B4AB-0C79FBE7E2D2}" type="pres">
      <dgm:prSet presAssocID="{07E7FE68-5EB7-46FB-8EC7-F1E8DA2746A6}" presName="sp" presStyleCnt="0"/>
      <dgm:spPr/>
    </dgm:pt>
    <dgm:pt modelId="{39142149-F076-4200-B4D0-C6DDE5311425}" type="pres">
      <dgm:prSet presAssocID="{5947D34D-72DA-4F3D-8FCD-C13AEDCC0AF5}" presName="linNode" presStyleCnt="0"/>
      <dgm:spPr/>
    </dgm:pt>
    <dgm:pt modelId="{2FFA2BD7-BB39-4C56-BB69-3A17CB845904}" type="pres">
      <dgm:prSet presAssocID="{5947D34D-72DA-4F3D-8FCD-C13AEDCC0AF5}" presName="parentText" presStyleLbl="node1" presStyleIdx="3" presStyleCnt="4">
        <dgm:presLayoutVars>
          <dgm:chMax val="1"/>
          <dgm:bulletEnabled val="1"/>
        </dgm:presLayoutVars>
      </dgm:prSet>
      <dgm:spPr/>
    </dgm:pt>
    <dgm:pt modelId="{56F37D45-5F3F-498F-B7CF-596CB189BFE1}" type="pres">
      <dgm:prSet presAssocID="{5947D34D-72DA-4F3D-8FCD-C13AEDCC0AF5}" presName="descendantText" presStyleLbl="alignAccFollowNode1" presStyleIdx="3" presStyleCnt="4">
        <dgm:presLayoutVars>
          <dgm:bulletEnabled val="1"/>
        </dgm:presLayoutVars>
      </dgm:prSet>
      <dgm:spPr/>
    </dgm:pt>
  </dgm:ptLst>
  <dgm:cxnLst>
    <dgm:cxn modelId="{4A620F01-756E-4057-BD58-CB912DA849EA}" type="presOf" srcId="{BE2595FD-395A-4D56-B9D4-DBC4EB4C5AE8}" destId="{11A8A887-B59A-46DC-83A4-2354ABC45CB2}" srcOrd="0" destOrd="0" presId="urn:microsoft.com/office/officeart/2005/8/layout/vList5"/>
    <dgm:cxn modelId="{FAD7BD10-7A47-418C-94D5-5CCD50D0E447}" type="presOf" srcId="{A2CB8DB7-3720-4036-8A3E-E48A1672089D}" destId="{40134122-720A-4796-B20F-5F5CBA3D1C27}" srcOrd="0" destOrd="0" presId="urn:microsoft.com/office/officeart/2005/8/layout/vList5"/>
    <dgm:cxn modelId="{16953229-4598-4FD9-A201-96C6854E7E56}" type="presOf" srcId="{81C48CC4-BF18-42D0-ACF9-5600A1679F5C}" destId="{56F37D45-5F3F-498F-B7CF-596CB189BFE1}" srcOrd="0" destOrd="0" presId="urn:microsoft.com/office/officeart/2005/8/layout/vList5"/>
    <dgm:cxn modelId="{7149B63A-FC5F-4D4D-BF22-3F3840C01169}" type="presOf" srcId="{E507A6E6-3AF9-417B-9200-15AC47B39781}" destId="{B709A87E-ABE5-4F36-83B8-C7B0D09ED038}" srcOrd="0" destOrd="0" presId="urn:microsoft.com/office/officeart/2005/8/layout/vList5"/>
    <dgm:cxn modelId="{5AB5C742-4E8E-49A3-880A-ED890C81CCC7}" srcId="{E507A6E6-3AF9-417B-9200-15AC47B39781}" destId="{5947D34D-72DA-4F3D-8FCD-C13AEDCC0AF5}" srcOrd="3" destOrd="0" parTransId="{3E2F2239-7148-41A5-A3E3-BF639B101C05}" sibTransId="{31D915EC-6A3A-4168-80C2-BDF472A648A0}"/>
    <dgm:cxn modelId="{1CE93644-005A-45FE-A976-65A66E1E7754}" type="presOf" srcId="{8A352E30-6059-4922-8E63-ED970E3247B7}" destId="{55847F32-FF96-498A-B0CE-C06A6F9CF3FC}" srcOrd="0" destOrd="0" presId="urn:microsoft.com/office/officeart/2005/8/layout/vList5"/>
    <dgm:cxn modelId="{38336259-98FB-4386-BD51-180AC5712AC6}" srcId="{82EDDBE3-D501-47DB-BC4A-A614E7164FD8}" destId="{1928EAA2-AEE9-4EEC-88C0-2A8F9B5D8202}" srcOrd="0" destOrd="0" parTransId="{C74BA441-D157-4389-BF4B-6E73CDBD0B82}" sibTransId="{343F51A0-037C-4B3C-950B-2EECEB8AEB2E}"/>
    <dgm:cxn modelId="{154FDF8B-A94E-49EF-A11E-5CE9F0656584}" srcId="{E507A6E6-3AF9-417B-9200-15AC47B39781}" destId="{82EDDBE3-D501-47DB-BC4A-A614E7164FD8}" srcOrd="0" destOrd="0" parTransId="{FCD593BC-2BD3-4E72-A792-C0A2002DF273}" sibTransId="{0BF19C53-B844-4790-8A75-D112CFA9D0D5}"/>
    <dgm:cxn modelId="{DC2FC08D-9939-49B8-9F92-59451601432D}" srcId="{E507A6E6-3AF9-417B-9200-15AC47B39781}" destId="{8A352E30-6059-4922-8E63-ED970E3247B7}" srcOrd="1" destOrd="0" parTransId="{C1DE7D19-AC3A-4A28-88E7-BCFE227E0A8B}" sibTransId="{1C63987D-CA20-42E4-A45A-357110188C9F}"/>
    <dgm:cxn modelId="{7DC9C190-78EA-4F5B-9589-0AAA5D720816}" srcId="{8A352E30-6059-4922-8E63-ED970E3247B7}" destId="{BE2595FD-395A-4D56-B9D4-DBC4EB4C5AE8}" srcOrd="0" destOrd="0" parTransId="{4867285B-C4B4-485E-A2EF-299E28E41BC8}" sibTransId="{6A0237EC-F561-4E65-9863-6A2243F72537}"/>
    <dgm:cxn modelId="{1933A19E-F367-4F39-9C28-E98D0E1A3715}" type="presOf" srcId="{1928EAA2-AEE9-4EEC-88C0-2A8F9B5D8202}" destId="{DFFADC59-B973-429B-87CF-22407833B32A}" srcOrd="0" destOrd="0" presId="urn:microsoft.com/office/officeart/2005/8/layout/vList5"/>
    <dgm:cxn modelId="{4253F79E-9F1B-4EE2-8E4F-9894B992145C}" srcId="{A2CB8DB7-3720-4036-8A3E-E48A1672089D}" destId="{2E550B43-8DD1-453E-9669-D024CA9B1AB8}" srcOrd="0" destOrd="0" parTransId="{13795FB5-7ED2-4524-8E81-534339A84888}" sibTransId="{90D19731-DAD9-4903-A69D-018B95A5C09F}"/>
    <dgm:cxn modelId="{447FB3C5-2E9C-4168-9B35-DB2AD22F631E}" srcId="{5947D34D-72DA-4F3D-8FCD-C13AEDCC0AF5}" destId="{81C48CC4-BF18-42D0-ACF9-5600A1679F5C}" srcOrd="0" destOrd="0" parTransId="{2C488FD6-AECE-4D7A-BA10-F6442D015550}" sibTransId="{63178965-22EE-4027-87B6-E6B8BBB42F53}"/>
    <dgm:cxn modelId="{574DCDDA-68BD-423E-AEF5-A54D086C32FD}" type="presOf" srcId="{5947D34D-72DA-4F3D-8FCD-C13AEDCC0AF5}" destId="{2FFA2BD7-BB39-4C56-BB69-3A17CB845904}" srcOrd="0" destOrd="0" presId="urn:microsoft.com/office/officeart/2005/8/layout/vList5"/>
    <dgm:cxn modelId="{337195DB-A99F-4598-B997-A6BA0CED53B1}" type="presOf" srcId="{82EDDBE3-D501-47DB-BC4A-A614E7164FD8}" destId="{9A55BD09-4A12-413F-B4BF-ABC534665AE1}" srcOrd="0" destOrd="0" presId="urn:microsoft.com/office/officeart/2005/8/layout/vList5"/>
    <dgm:cxn modelId="{90A74CF5-E3EA-472D-B110-F5A274794B4D}" srcId="{E507A6E6-3AF9-417B-9200-15AC47B39781}" destId="{A2CB8DB7-3720-4036-8A3E-E48A1672089D}" srcOrd="2" destOrd="0" parTransId="{9BFC46F9-6C29-40E6-A710-90E995EA9C62}" sibTransId="{07E7FE68-5EB7-46FB-8EC7-F1E8DA2746A6}"/>
    <dgm:cxn modelId="{237FD3FD-0D7C-47B9-80E4-33B4F75C5C55}" type="presOf" srcId="{2E550B43-8DD1-453E-9669-D024CA9B1AB8}" destId="{57416A77-8C60-420E-85E1-108C21A3C399}" srcOrd="0" destOrd="0" presId="urn:microsoft.com/office/officeart/2005/8/layout/vList5"/>
    <dgm:cxn modelId="{79685770-BF2C-4F11-AC72-B03F64DFE5DD}" type="presParOf" srcId="{B709A87E-ABE5-4F36-83B8-C7B0D09ED038}" destId="{3C462A29-2292-4F83-814C-1644AD3CB7CF}" srcOrd="0" destOrd="0" presId="urn:microsoft.com/office/officeart/2005/8/layout/vList5"/>
    <dgm:cxn modelId="{8BCA993B-B662-4626-80D8-8486639C3588}" type="presParOf" srcId="{3C462A29-2292-4F83-814C-1644AD3CB7CF}" destId="{9A55BD09-4A12-413F-B4BF-ABC534665AE1}" srcOrd="0" destOrd="0" presId="urn:microsoft.com/office/officeart/2005/8/layout/vList5"/>
    <dgm:cxn modelId="{838F5F1D-AFC0-4A45-988B-69121264615D}" type="presParOf" srcId="{3C462A29-2292-4F83-814C-1644AD3CB7CF}" destId="{DFFADC59-B973-429B-87CF-22407833B32A}" srcOrd="1" destOrd="0" presId="urn:microsoft.com/office/officeart/2005/8/layout/vList5"/>
    <dgm:cxn modelId="{2BF99F03-F7C7-4643-ADA6-D4E5D18A6CAD}" type="presParOf" srcId="{B709A87E-ABE5-4F36-83B8-C7B0D09ED038}" destId="{22D62832-01F4-46F6-8DF4-421A0739BC5F}" srcOrd="1" destOrd="0" presId="urn:microsoft.com/office/officeart/2005/8/layout/vList5"/>
    <dgm:cxn modelId="{F4F43A2C-6714-458F-96FB-D283660DFF83}" type="presParOf" srcId="{B709A87E-ABE5-4F36-83B8-C7B0D09ED038}" destId="{27BADFA2-B447-4621-BFB3-5C287F6297FB}" srcOrd="2" destOrd="0" presId="urn:microsoft.com/office/officeart/2005/8/layout/vList5"/>
    <dgm:cxn modelId="{80035AC1-3438-4332-A0D7-367D1FB977F6}" type="presParOf" srcId="{27BADFA2-B447-4621-BFB3-5C287F6297FB}" destId="{55847F32-FF96-498A-B0CE-C06A6F9CF3FC}" srcOrd="0" destOrd="0" presId="urn:microsoft.com/office/officeart/2005/8/layout/vList5"/>
    <dgm:cxn modelId="{2BEBB437-446A-45F8-81EE-4289C8B6852C}" type="presParOf" srcId="{27BADFA2-B447-4621-BFB3-5C287F6297FB}" destId="{11A8A887-B59A-46DC-83A4-2354ABC45CB2}" srcOrd="1" destOrd="0" presId="urn:microsoft.com/office/officeart/2005/8/layout/vList5"/>
    <dgm:cxn modelId="{1185AE4F-83BC-4F6D-A353-F61ED1EF3181}" type="presParOf" srcId="{B709A87E-ABE5-4F36-83B8-C7B0D09ED038}" destId="{2A631DDC-23F5-4F65-91A6-F7C97F79EDAD}" srcOrd="3" destOrd="0" presId="urn:microsoft.com/office/officeart/2005/8/layout/vList5"/>
    <dgm:cxn modelId="{A6423696-40EC-4698-8DA5-5C30BC80A5BC}" type="presParOf" srcId="{B709A87E-ABE5-4F36-83B8-C7B0D09ED038}" destId="{F2D4AD15-7AEE-443B-B92B-E26AC5DA2B14}" srcOrd="4" destOrd="0" presId="urn:microsoft.com/office/officeart/2005/8/layout/vList5"/>
    <dgm:cxn modelId="{2DD0B71B-AD32-439D-A467-1958AB6662D0}" type="presParOf" srcId="{F2D4AD15-7AEE-443B-B92B-E26AC5DA2B14}" destId="{40134122-720A-4796-B20F-5F5CBA3D1C27}" srcOrd="0" destOrd="0" presId="urn:microsoft.com/office/officeart/2005/8/layout/vList5"/>
    <dgm:cxn modelId="{3C3A8504-63E6-4A3E-97AF-9572ED904FA4}" type="presParOf" srcId="{F2D4AD15-7AEE-443B-B92B-E26AC5DA2B14}" destId="{57416A77-8C60-420E-85E1-108C21A3C399}" srcOrd="1" destOrd="0" presId="urn:microsoft.com/office/officeart/2005/8/layout/vList5"/>
    <dgm:cxn modelId="{C28B2715-3F7A-4115-8B3A-DA670903050D}" type="presParOf" srcId="{B709A87E-ABE5-4F36-83B8-C7B0D09ED038}" destId="{9271DE66-75EB-4666-B4AB-0C79FBE7E2D2}" srcOrd="5" destOrd="0" presId="urn:microsoft.com/office/officeart/2005/8/layout/vList5"/>
    <dgm:cxn modelId="{CDA3E5FC-44A7-4C26-A21C-399A76854605}" type="presParOf" srcId="{B709A87E-ABE5-4F36-83B8-C7B0D09ED038}" destId="{39142149-F076-4200-B4D0-C6DDE5311425}" srcOrd="6" destOrd="0" presId="urn:microsoft.com/office/officeart/2005/8/layout/vList5"/>
    <dgm:cxn modelId="{0626643D-C57D-4F41-AE47-0526CC2B4EE6}" type="presParOf" srcId="{39142149-F076-4200-B4D0-C6DDE5311425}" destId="{2FFA2BD7-BB39-4C56-BB69-3A17CB845904}" srcOrd="0" destOrd="0" presId="urn:microsoft.com/office/officeart/2005/8/layout/vList5"/>
    <dgm:cxn modelId="{1E91AEB1-FDDF-4FF0-BF2F-0732654236F0}" type="presParOf" srcId="{39142149-F076-4200-B4D0-C6DDE5311425}" destId="{56F37D45-5F3F-498F-B7CF-596CB189BFE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07A6E6-3AF9-417B-9200-15AC47B39781}"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82EDDBE3-D501-47DB-BC4A-A614E7164FD8}">
      <dgm:prSet phldrT="[Text]"/>
      <dgm:spPr/>
      <dgm:t>
        <a:bodyPr/>
        <a:lstStyle/>
        <a:p>
          <a:r>
            <a:rPr lang="en-US" b="0" i="0" dirty="0"/>
            <a:t>Computational Complexity</a:t>
          </a:r>
          <a:endParaRPr lang="en-US" dirty="0"/>
        </a:p>
      </dgm:t>
    </dgm:pt>
    <dgm:pt modelId="{FCD593BC-2BD3-4E72-A792-C0A2002DF273}" type="parTrans" cxnId="{154FDF8B-A94E-49EF-A11E-5CE9F0656584}">
      <dgm:prSet/>
      <dgm:spPr/>
      <dgm:t>
        <a:bodyPr/>
        <a:lstStyle/>
        <a:p>
          <a:endParaRPr lang="en-US"/>
        </a:p>
      </dgm:t>
    </dgm:pt>
    <dgm:pt modelId="{0BF19C53-B844-4790-8A75-D112CFA9D0D5}" type="sibTrans" cxnId="{154FDF8B-A94E-49EF-A11E-5CE9F0656584}">
      <dgm:prSet/>
      <dgm:spPr/>
      <dgm:t>
        <a:bodyPr/>
        <a:lstStyle/>
        <a:p>
          <a:endParaRPr lang="en-US"/>
        </a:p>
      </dgm:t>
    </dgm:pt>
    <dgm:pt modelId="{1928EAA2-AEE9-4EEC-88C0-2A8F9B5D8202}">
      <dgm:prSet phldrT="[Text]"/>
      <dgm:spPr/>
      <dgm:t>
        <a:bodyPr/>
        <a:lstStyle/>
        <a:p>
          <a:r>
            <a:rPr lang="en-US" b="0" i="0"/>
            <a:t>Computational Complexity</a:t>
          </a:r>
          <a:endParaRPr lang="en-US" dirty="0"/>
        </a:p>
      </dgm:t>
    </dgm:pt>
    <dgm:pt modelId="{C74BA441-D157-4389-BF4B-6E73CDBD0B82}" type="parTrans" cxnId="{38336259-98FB-4386-BD51-180AC5712AC6}">
      <dgm:prSet/>
      <dgm:spPr/>
      <dgm:t>
        <a:bodyPr/>
        <a:lstStyle/>
        <a:p>
          <a:endParaRPr lang="en-US"/>
        </a:p>
      </dgm:t>
    </dgm:pt>
    <dgm:pt modelId="{343F51A0-037C-4B3C-950B-2EECEB8AEB2E}" type="sibTrans" cxnId="{38336259-98FB-4386-BD51-180AC5712AC6}">
      <dgm:prSet/>
      <dgm:spPr/>
      <dgm:t>
        <a:bodyPr/>
        <a:lstStyle/>
        <a:p>
          <a:endParaRPr lang="en-US"/>
        </a:p>
      </dgm:t>
    </dgm:pt>
    <dgm:pt modelId="{BE2595FD-395A-4D56-B9D4-DBC4EB4C5AE8}">
      <dgm:prSet phldrT="[Text]"/>
      <dgm:spPr/>
      <dgm:t>
        <a:bodyPr/>
        <a:lstStyle/>
        <a:p>
          <a:r>
            <a:rPr lang="en-US" b="0" i="0" dirty="0"/>
            <a:t>require large amounts of labeled training data to generalize well and achieve high performance</a:t>
          </a:r>
          <a:endParaRPr lang="en-US" dirty="0"/>
        </a:p>
      </dgm:t>
    </dgm:pt>
    <dgm:pt modelId="{4867285B-C4B4-485E-A2EF-299E28E41BC8}" type="parTrans" cxnId="{7DC9C190-78EA-4F5B-9589-0AAA5D720816}">
      <dgm:prSet/>
      <dgm:spPr/>
      <dgm:t>
        <a:bodyPr/>
        <a:lstStyle/>
        <a:p>
          <a:endParaRPr lang="en-US"/>
        </a:p>
      </dgm:t>
    </dgm:pt>
    <dgm:pt modelId="{6A0237EC-F561-4E65-9863-6A2243F72537}" type="sibTrans" cxnId="{7DC9C190-78EA-4F5B-9589-0AAA5D720816}">
      <dgm:prSet/>
      <dgm:spPr/>
      <dgm:t>
        <a:bodyPr/>
        <a:lstStyle/>
        <a:p>
          <a:endParaRPr lang="en-US"/>
        </a:p>
      </dgm:t>
    </dgm:pt>
    <dgm:pt modelId="{A2CB8DB7-3720-4036-8A3E-E48A1672089D}">
      <dgm:prSet phldrT="[Text]"/>
      <dgm:spPr/>
      <dgm:t>
        <a:bodyPr/>
        <a:lstStyle/>
        <a:p>
          <a:r>
            <a:rPr lang="en-US" b="0" i="0"/>
            <a:t>Overfitting</a:t>
          </a:r>
          <a:endParaRPr lang="en-US" dirty="0"/>
        </a:p>
      </dgm:t>
    </dgm:pt>
    <dgm:pt modelId="{9BFC46F9-6C29-40E6-A710-90E995EA9C62}" type="parTrans" cxnId="{90A74CF5-E3EA-472D-B110-F5A274794B4D}">
      <dgm:prSet/>
      <dgm:spPr/>
      <dgm:t>
        <a:bodyPr/>
        <a:lstStyle/>
        <a:p>
          <a:endParaRPr lang="en-US"/>
        </a:p>
      </dgm:t>
    </dgm:pt>
    <dgm:pt modelId="{07E7FE68-5EB7-46FB-8EC7-F1E8DA2746A6}" type="sibTrans" cxnId="{90A74CF5-E3EA-472D-B110-F5A274794B4D}">
      <dgm:prSet/>
      <dgm:spPr/>
      <dgm:t>
        <a:bodyPr/>
        <a:lstStyle/>
        <a:p>
          <a:endParaRPr lang="en-US"/>
        </a:p>
      </dgm:t>
    </dgm:pt>
    <dgm:pt modelId="{8A352E30-6059-4922-8E63-ED970E3247B7}">
      <dgm:prSet phldrT="[Text]"/>
      <dgm:spPr/>
      <dgm:t>
        <a:bodyPr/>
        <a:lstStyle/>
        <a:p>
          <a:r>
            <a:rPr lang="en-US" b="0" i="0"/>
            <a:t>Data Requirements</a:t>
          </a:r>
          <a:endParaRPr lang="en-US" dirty="0"/>
        </a:p>
      </dgm:t>
    </dgm:pt>
    <dgm:pt modelId="{C1DE7D19-AC3A-4A28-88E7-BCFE227E0A8B}" type="parTrans" cxnId="{DC2FC08D-9939-49B8-9F92-59451601432D}">
      <dgm:prSet/>
      <dgm:spPr/>
      <dgm:t>
        <a:bodyPr/>
        <a:lstStyle/>
        <a:p>
          <a:endParaRPr lang="en-US"/>
        </a:p>
      </dgm:t>
    </dgm:pt>
    <dgm:pt modelId="{1C63987D-CA20-42E4-A45A-357110188C9F}" type="sibTrans" cxnId="{DC2FC08D-9939-49B8-9F92-59451601432D}">
      <dgm:prSet/>
      <dgm:spPr/>
      <dgm:t>
        <a:bodyPr/>
        <a:lstStyle/>
        <a:p>
          <a:endParaRPr lang="en-US"/>
        </a:p>
      </dgm:t>
    </dgm:pt>
    <dgm:pt modelId="{5947D34D-72DA-4F3D-8FCD-C13AEDCC0AF5}">
      <dgm:prSet phldrT="[Text]"/>
      <dgm:spPr/>
      <dgm:t>
        <a:bodyPr/>
        <a:lstStyle/>
        <a:p>
          <a:r>
            <a:rPr lang="en-US" b="0" i="0" dirty="0"/>
            <a:t>Interpretability</a:t>
          </a:r>
          <a:endParaRPr lang="en-US" dirty="0"/>
        </a:p>
      </dgm:t>
    </dgm:pt>
    <dgm:pt modelId="{3E2F2239-7148-41A5-A3E3-BF639B101C05}" type="parTrans" cxnId="{5AB5C742-4E8E-49A3-880A-ED890C81CCC7}">
      <dgm:prSet/>
      <dgm:spPr/>
      <dgm:t>
        <a:bodyPr/>
        <a:lstStyle/>
        <a:p>
          <a:endParaRPr lang="en-US"/>
        </a:p>
      </dgm:t>
    </dgm:pt>
    <dgm:pt modelId="{31D915EC-6A3A-4168-80C2-BDF472A648A0}" type="sibTrans" cxnId="{5AB5C742-4E8E-49A3-880A-ED890C81CCC7}">
      <dgm:prSet/>
      <dgm:spPr/>
      <dgm:t>
        <a:bodyPr/>
        <a:lstStyle/>
        <a:p>
          <a:endParaRPr lang="en-US"/>
        </a:p>
      </dgm:t>
    </dgm:pt>
    <dgm:pt modelId="{2E550B43-8DD1-453E-9669-D024CA9B1AB8}">
      <dgm:prSet phldrT="[Text]"/>
      <dgm:spPr/>
      <dgm:t>
        <a:bodyPr/>
        <a:lstStyle/>
        <a:p>
          <a:r>
            <a:rPr lang="en-US" b="0" i="0"/>
            <a:t>susceptible to overfitting, particularly when training data is limited or noisy</a:t>
          </a:r>
          <a:endParaRPr lang="en-US" dirty="0"/>
        </a:p>
      </dgm:t>
    </dgm:pt>
    <dgm:pt modelId="{13795FB5-7ED2-4524-8E81-534339A84888}" type="parTrans" cxnId="{4253F79E-9F1B-4EE2-8E4F-9894B992145C}">
      <dgm:prSet/>
      <dgm:spPr/>
      <dgm:t>
        <a:bodyPr/>
        <a:lstStyle/>
        <a:p>
          <a:endParaRPr lang="en-US"/>
        </a:p>
      </dgm:t>
    </dgm:pt>
    <dgm:pt modelId="{90D19731-DAD9-4903-A69D-018B95A5C09F}" type="sibTrans" cxnId="{4253F79E-9F1B-4EE2-8E4F-9894B992145C}">
      <dgm:prSet/>
      <dgm:spPr/>
      <dgm:t>
        <a:bodyPr/>
        <a:lstStyle/>
        <a:p>
          <a:endParaRPr lang="en-US"/>
        </a:p>
      </dgm:t>
    </dgm:pt>
    <dgm:pt modelId="{81C48CC4-BF18-42D0-ACF9-5600A1679F5C}">
      <dgm:prSet phldrT="[Text]"/>
      <dgm:spPr/>
      <dgm:t>
        <a:bodyPr/>
        <a:lstStyle/>
        <a:p>
          <a:r>
            <a:rPr lang="en-US" b="0" i="0" dirty="0"/>
            <a:t>challenging to understand the inner workings and reasoning behind their predictions, resulting in reduced transparency</a:t>
          </a:r>
          <a:endParaRPr lang="en-US" dirty="0"/>
        </a:p>
      </dgm:t>
    </dgm:pt>
    <dgm:pt modelId="{2C488FD6-AECE-4D7A-BA10-F6442D015550}" type="parTrans" cxnId="{447FB3C5-2E9C-4168-9B35-DB2AD22F631E}">
      <dgm:prSet/>
      <dgm:spPr/>
      <dgm:t>
        <a:bodyPr/>
        <a:lstStyle/>
        <a:p>
          <a:endParaRPr lang="en-US"/>
        </a:p>
      </dgm:t>
    </dgm:pt>
    <dgm:pt modelId="{63178965-22EE-4027-87B6-E6B8BBB42F53}" type="sibTrans" cxnId="{447FB3C5-2E9C-4168-9B35-DB2AD22F631E}">
      <dgm:prSet/>
      <dgm:spPr/>
      <dgm:t>
        <a:bodyPr/>
        <a:lstStyle/>
        <a:p>
          <a:endParaRPr lang="en-US"/>
        </a:p>
      </dgm:t>
    </dgm:pt>
    <dgm:pt modelId="{B709A87E-ABE5-4F36-83B8-C7B0D09ED038}" type="pres">
      <dgm:prSet presAssocID="{E507A6E6-3AF9-417B-9200-15AC47B39781}" presName="Name0" presStyleCnt="0">
        <dgm:presLayoutVars>
          <dgm:dir/>
          <dgm:animLvl val="lvl"/>
          <dgm:resizeHandles val="exact"/>
        </dgm:presLayoutVars>
      </dgm:prSet>
      <dgm:spPr/>
    </dgm:pt>
    <dgm:pt modelId="{3C462A29-2292-4F83-814C-1644AD3CB7CF}" type="pres">
      <dgm:prSet presAssocID="{82EDDBE3-D501-47DB-BC4A-A614E7164FD8}" presName="linNode" presStyleCnt="0"/>
      <dgm:spPr/>
    </dgm:pt>
    <dgm:pt modelId="{9A55BD09-4A12-413F-B4BF-ABC534665AE1}" type="pres">
      <dgm:prSet presAssocID="{82EDDBE3-D501-47DB-BC4A-A614E7164FD8}" presName="parentText" presStyleLbl="node1" presStyleIdx="0" presStyleCnt="4">
        <dgm:presLayoutVars>
          <dgm:chMax val="1"/>
          <dgm:bulletEnabled val="1"/>
        </dgm:presLayoutVars>
      </dgm:prSet>
      <dgm:spPr/>
    </dgm:pt>
    <dgm:pt modelId="{DFFADC59-B973-429B-87CF-22407833B32A}" type="pres">
      <dgm:prSet presAssocID="{82EDDBE3-D501-47DB-BC4A-A614E7164FD8}" presName="descendantText" presStyleLbl="alignAccFollowNode1" presStyleIdx="0" presStyleCnt="4">
        <dgm:presLayoutVars>
          <dgm:bulletEnabled val="1"/>
        </dgm:presLayoutVars>
      </dgm:prSet>
      <dgm:spPr/>
    </dgm:pt>
    <dgm:pt modelId="{22D62832-01F4-46F6-8DF4-421A0739BC5F}" type="pres">
      <dgm:prSet presAssocID="{0BF19C53-B844-4790-8A75-D112CFA9D0D5}" presName="sp" presStyleCnt="0"/>
      <dgm:spPr/>
    </dgm:pt>
    <dgm:pt modelId="{27BADFA2-B447-4621-BFB3-5C287F6297FB}" type="pres">
      <dgm:prSet presAssocID="{8A352E30-6059-4922-8E63-ED970E3247B7}" presName="linNode" presStyleCnt="0"/>
      <dgm:spPr/>
    </dgm:pt>
    <dgm:pt modelId="{55847F32-FF96-498A-B0CE-C06A6F9CF3FC}" type="pres">
      <dgm:prSet presAssocID="{8A352E30-6059-4922-8E63-ED970E3247B7}" presName="parentText" presStyleLbl="node1" presStyleIdx="1" presStyleCnt="4">
        <dgm:presLayoutVars>
          <dgm:chMax val="1"/>
          <dgm:bulletEnabled val="1"/>
        </dgm:presLayoutVars>
      </dgm:prSet>
      <dgm:spPr/>
    </dgm:pt>
    <dgm:pt modelId="{11A8A887-B59A-46DC-83A4-2354ABC45CB2}" type="pres">
      <dgm:prSet presAssocID="{8A352E30-6059-4922-8E63-ED970E3247B7}" presName="descendantText" presStyleLbl="alignAccFollowNode1" presStyleIdx="1" presStyleCnt="4">
        <dgm:presLayoutVars>
          <dgm:bulletEnabled val="1"/>
        </dgm:presLayoutVars>
      </dgm:prSet>
      <dgm:spPr/>
    </dgm:pt>
    <dgm:pt modelId="{2A631DDC-23F5-4F65-91A6-F7C97F79EDAD}" type="pres">
      <dgm:prSet presAssocID="{1C63987D-CA20-42E4-A45A-357110188C9F}" presName="sp" presStyleCnt="0"/>
      <dgm:spPr/>
    </dgm:pt>
    <dgm:pt modelId="{F2D4AD15-7AEE-443B-B92B-E26AC5DA2B14}" type="pres">
      <dgm:prSet presAssocID="{A2CB8DB7-3720-4036-8A3E-E48A1672089D}" presName="linNode" presStyleCnt="0"/>
      <dgm:spPr/>
    </dgm:pt>
    <dgm:pt modelId="{40134122-720A-4796-B20F-5F5CBA3D1C27}" type="pres">
      <dgm:prSet presAssocID="{A2CB8DB7-3720-4036-8A3E-E48A1672089D}" presName="parentText" presStyleLbl="node1" presStyleIdx="2" presStyleCnt="4">
        <dgm:presLayoutVars>
          <dgm:chMax val="1"/>
          <dgm:bulletEnabled val="1"/>
        </dgm:presLayoutVars>
      </dgm:prSet>
      <dgm:spPr/>
    </dgm:pt>
    <dgm:pt modelId="{57416A77-8C60-420E-85E1-108C21A3C399}" type="pres">
      <dgm:prSet presAssocID="{A2CB8DB7-3720-4036-8A3E-E48A1672089D}" presName="descendantText" presStyleLbl="alignAccFollowNode1" presStyleIdx="2" presStyleCnt="4">
        <dgm:presLayoutVars>
          <dgm:bulletEnabled val="1"/>
        </dgm:presLayoutVars>
      </dgm:prSet>
      <dgm:spPr/>
    </dgm:pt>
    <dgm:pt modelId="{9271DE66-75EB-4666-B4AB-0C79FBE7E2D2}" type="pres">
      <dgm:prSet presAssocID="{07E7FE68-5EB7-46FB-8EC7-F1E8DA2746A6}" presName="sp" presStyleCnt="0"/>
      <dgm:spPr/>
    </dgm:pt>
    <dgm:pt modelId="{39142149-F076-4200-B4D0-C6DDE5311425}" type="pres">
      <dgm:prSet presAssocID="{5947D34D-72DA-4F3D-8FCD-C13AEDCC0AF5}" presName="linNode" presStyleCnt="0"/>
      <dgm:spPr/>
    </dgm:pt>
    <dgm:pt modelId="{2FFA2BD7-BB39-4C56-BB69-3A17CB845904}" type="pres">
      <dgm:prSet presAssocID="{5947D34D-72DA-4F3D-8FCD-C13AEDCC0AF5}" presName="parentText" presStyleLbl="node1" presStyleIdx="3" presStyleCnt="4">
        <dgm:presLayoutVars>
          <dgm:chMax val="1"/>
          <dgm:bulletEnabled val="1"/>
        </dgm:presLayoutVars>
      </dgm:prSet>
      <dgm:spPr/>
    </dgm:pt>
    <dgm:pt modelId="{56F37D45-5F3F-498F-B7CF-596CB189BFE1}" type="pres">
      <dgm:prSet presAssocID="{5947D34D-72DA-4F3D-8FCD-C13AEDCC0AF5}" presName="descendantText" presStyleLbl="alignAccFollowNode1" presStyleIdx="3" presStyleCnt="4">
        <dgm:presLayoutVars>
          <dgm:bulletEnabled val="1"/>
        </dgm:presLayoutVars>
      </dgm:prSet>
      <dgm:spPr/>
    </dgm:pt>
  </dgm:ptLst>
  <dgm:cxnLst>
    <dgm:cxn modelId="{4A620F01-756E-4057-BD58-CB912DA849EA}" type="presOf" srcId="{BE2595FD-395A-4D56-B9D4-DBC4EB4C5AE8}" destId="{11A8A887-B59A-46DC-83A4-2354ABC45CB2}" srcOrd="0" destOrd="0" presId="urn:microsoft.com/office/officeart/2005/8/layout/vList5"/>
    <dgm:cxn modelId="{FAD7BD10-7A47-418C-94D5-5CCD50D0E447}" type="presOf" srcId="{A2CB8DB7-3720-4036-8A3E-E48A1672089D}" destId="{40134122-720A-4796-B20F-5F5CBA3D1C27}" srcOrd="0" destOrd="0" presId="urn:microsoft.com/office/officeart/2005/8/layout/vList5"/>
    <dgm:cxn modelId="{16953229-4598-4FD9-A201-96C6854E7E56}" type="presOf" srcId="{81C48CC4-BF18-42D0-ACF9-5600A1679F5C}" destId="{56F37D45-5F3F-498F-B7CF-596CB189BFE1}" srcOrd="0" destOrd="0" presId="urn:microsoft.com/office/officeart/2005/8/layout/vList5"/>
    <dgm:cxn modelId="{7149B63A-FC5F-4D4D-BF22-3F3840C01169}" type="presOf" srcId="{E507A6E6-3AF9-417B-9200-15AC47B39781}" destId="{B709A87E-ABE5-4F36-83B8-C7B0D09ED038}" srcOrd="0" destOrd="0" presId="urn:microsoft.com/office/officeart/2005/8/layout/vList5"/>
    <dgm:cxn modelId="{5AB5C742-4E8E-49A3-880A-ED890C81CCC7}" srcId="{E507A6E6-3AF9-417B-9200-15AC47B39781}" destId="{5947D34D-72DA-4F3D-8FCD-C13AEDCC0AF5}" srcOrd="3" destOrd="0" parTransId="{3E2F2239-7148-41A5-A3E3-BF639B101C05}" sibTransId="{31D915EC-6A3A-4168-80C2-BDF472A648A0}"/>
    <dgm:cxn modelId="{1CE93644-005A-45FE-A976-65A66E1E7754}" type="presOf" srcId="{8A352E30-6059-4922-8E63-ED970E3247B7}" destId="{55847F32-FF96-498A-B0CE-C06A6F9CF3FC}" srcOrd="0" destOrd="0" presId="urn:microsoft.com/office/officeart/2005/8/layout/vList5"/>
    <dgm:cxn modelId="{38336259-98FB-4386-BD51-180AC5712AC6}" srcId="{82EDDBE3-D501-47DB-BC4A-A614E7164FD8}" destId="{1928EAA2-AEE9-4EEC-88C0-2A8F9B5D8202}" srcOrd="0" destOrd="0" parTransId="{C74BA441-D157-4389-BF4B-6E73CDBD0B82}" sibTransId="{343F51A0-037C-4B3C-950B-2EECEB8AEB2E}"/>
    <dgm:cxn modelId="{154FDF8B-A94E-49EF-A11E-5CE9F0656584}" srcId="{E507A6E6-3AF9-417B-9200-15AC47B39781}" destId="{82EDDBE3-D501-47DB-BC4A-A614E7164FD8}" srcOrd="0" destOrd="0" parTransId="{FCD593BC-2BD3-4E72-A792-C0A2002DF273}" sibTransId="{0BF19C53-B844-4790-8A75-D112CFA9D0D5}"/>
    <dgm:cxn modelId="{DC2FC08D-9939-49B8-9F92-59451601432D}" srcId="{E507A6E6-3AF9-417B-9200-15AC47B39781}" destId="{8A352E30-6059-4922-8E63-ED970E3247B7}" srcOrd="1" destOrd="0" parTransId="{C1DE7D19-AC3A-4A28-88E7-BCFE227E0A8B}" sibTransId="{1C63987D-CA20-42E4-A45A-357110188C9F}"/>
    <dgm:cxn modelId="{7DC9C190-78EA-4F5B-9589-0AAA5D720816}" srcId="{8A352E30-6059-4922-8E63-ED970E3247B7}" destId="{BE2595FD-395A-4D56-B9D4-DBC4EB4C5AE8}" srcOrd="0" destOrd="0" parTransId="{4867285B-C4B4-485E-A2EF-299E28E41BC8}" sibTransId="{6A0237EC-F561-4E65-9863-6A2243F72537}"/>
    <dgm:cxn modelId="{1933A19E-F367-4F39-9C28-E98D0E1A3715}" type="presOf" srcId="{1928EAA2-AEE9-4EEC-88C0-2A8F9B5D8202}" destId="{DFFADC59-B973-429B-87CF-22407833B32A}" srcOrd="0" destOrd="0" presId="urn:microsoft.com/office/officeart/2005/8/layout/vList5"/>
    <dgm:cxn modelId="{4253F79E-9F1B-4EE2-8E4F-9894B992145C}" srcId="{A2CB8DB7-3720-4036-8A3E-E48A1672089D}" destId="{2E550B43-8DD1-453E-9669-D024CA9B1AB8}" srcOrd="0" destOrd="0" parTransId="{13795FB5-7ED2-4524-8E81-534339A84888}" sibTransId="{90D19731-DAD9-4903-A69D-018B95A5C09F}"/>
    <dgm:cxn modelId="{447FB3C5-2E9C-4168-9B35-DB2AD22F631E}" srcId="{5947D34D-72DA-4F3D-8FCD-C13AEDCC0AF5}" destId="{81C48CC4-BF18-42D0-ACF9-5600A1679F5C}" srcOrd="0" destOrd="0" parTransId="{2C488FD6-AECE-4D7A-BA10-F6442D015550}" sibTransId="{63178965-22EE-4027-87B6-E6B8BBB42F53}"/>
    <dgm:cxn modelId="{574DCDDA-68BD-423E-AEF5-A54D086C32FD}" type="presOf" srcId="{5947D34D-72DA-4F3D-8FCD-C13AEDCC0AF5}" destId="{2FFA2BD7-BB39-4C56-BB69-3A17CB845904}" srcOrd="0" destOrd="0" presId="urn:microsoft.com/office/officeart/2005/8/layout/vList5"/>
    <dgm:cxn modelId="{337195DB-A99F-4598-B997-A6BA0CED53B1}" type="presOf" srcId="{82EDDBE3-D501-47DB-BC4A-A614E7164FD8}" destId="{9A55BD09-4A12-413F-B4BF-ABC534665AE1}" srcOrd="0" destOrd="0" presId="urn:microsoft.com/office/officeart/2005/8/layout/vList5"/>
    <dgm:cxn modelId="{90A74CF5-E3EA-472D-B110-F5A274794B4D}" srcId="{E507A6E6-3AF9-417B-9200-15AC47B39781}" destId="{A2CB8DB7-3720-4036-8A3E-E48A1672089D}" srcOrd="2" destOrd="0" parTransId="{9BFC46F9-6C29-40E6-A710-90E995EA9C62}" sibTransId="{07E7FE68-5EB7-46FB-8EC7-F1E8DA2746A6}"/>
    <dgm:cxn modelId="{237FD3FD-0D7C-47B9-80E4-33B4F75C5C55}" type="presOf" srcId="{2E550B43-8DD1-453E-9669-D024CA9B1AB8}" destId="{57416A77-8C60-420E-85E1-108C21A3C399}" srcOrd="0" destOrd="0" presId="urn:microsoft.com/office/officeart/2005/8/layout/vList5"/>
    <dgm:cxn modelId="{79685770-BF2C-4F11-AC72-B03F64DFE5DD}" type="presParOf" srcId="{B709A87E-ABE5-4F36-83B8-C7B0D09ED038}" destId="{3C462A29-2292-4F83-814C-1644AD3CB7CF}" srcOrd="0" destOrd="0" presId="urn:microsoft.com/office/officeart/2005/8/layout/vList5"/>
    <dgm:cxn modelId="{8BCA993B-B662-4626-80D8-8486639C3588}" type="presParOf" srcId="{3C462A29-2292-4F83-814C-1644AD3CB7CF}" destId="{9A55BD09-4A12-413F-B4BF-ABC534665AE1}" srcOrd="0" destOrd="0" presId="urn:microsoft.com/office/officeart/2005/8/layout/vList5"/>
    <dgm:cxn modelId="{838F5F1D-AFC0-4A45-988B-69121264615D}" type="presParOf" srcId="{3C462A29-2292-4F83-814C-1644AD3CB7CF}" destId="{DFFADC59-B973-429B-87CF-22407833B32A}" srcOrd="1" destOrd="0" presId="urn:microsoft.com/office/officeart/2005/8/layout/vList5"/>
    <dgm:cxn modelId="{2BF99F03-F7C7-4643-ADA6-D4E5D18A6CAD}" type="presParOf" srcId="{B709A87E-ABE5-4F36-83B8-C7B0D09ED038}" destId="{22D62832-01F4-46F6-8DF4-421A0739BC5F}" srcOrd="1" destOrd="0" presId="urn:microsoft.com/office/officeart/2005/8/layout/vList5"/>
    <dgm:cxn modelId="{F4F43A2C-6714-458F-96FB-D283660DFF83}" type="presParOf" srcId="{B709A87E-ABE5-4F36-83B8-C7B0D09ED038}" destId="{27BADFA2-B447-4621-BFB3-5C287F6297FB}" srcOrd="2" destOrd="0" presId="urn:microsoft.com/office/officeart/2005/8/layout/vList5"/>
    <dgm:cxn modelId="{80035AC1-3438-4332-A0D7-367D1FB977F6}" type="presParOf" srcId="{27BADFA2-B447-4621-BFB3-5C287F6297FB}" destId="{55847F32-FF96-498A-B0CE-C06A6F9CF3FC}" srcOrd="0" destOrd="0" presId="urn:microsoft.com/office/officeart/2005/8/layout/vList5"/>
    <dgm:cxn modelId="{2BEBB437-446A-45F8-81EE-4289C8B6852C}" type="presParOf" srcId="{27BADFA2-B447-4621-BFB3-5C287F6297FB}" destId="{11A8A887-B59A-46DC-83A4-2354ABC45CB2}" srcOrd="1" destOrd="0" presId="urn:microsoft.com/office/officeart/2005/8/layout/vList5"/>
    <dgm:cxn modelId="{1185AE4F-83BC-4F6D-A353-F61ED1EF3181}" type="presParOf" srcId="{B709A87E-ABE5-4F36-83B8-C7B0D09ED038}" destId="{2A631DDC-23F5-4F65-91A6-F7C97F79EDAD}" srcOrd="3" destOrd="0" presId="urn:microsoft.com/office/officeart/2005/8/layout/vList5"/>
    <dgm:cxn modelId="{A6423696-40EC-4698-8DA5-5C30BC80A5BC}" type="presParOf" srcId="{B709A87E-ABE5-4F36-83B8-C7B0D09ED038}" destId="{F2D4AD15-7AEE-443B-B92B-E26AC5DA2B14}" srcOrd="4" destOrd="0" presId="urn:microsoft.com/office/officeart/2005/8/layout/vList5"/>
    <dgm:cxn modelId="{2DD0B71B-AD32-439D-A467-1958AB6662D0}" type="presParOf" srcId="{F2D4AD15-7AEE-443B-B92B-E26AC5DA2B14}" destId="{40134122-720A-4796-B20F-5F5CBA3D1C27}" srcOrd="0" destOrd="0" presId="urn:microsoft.com/office/officeart/2005/8/layout/vList5"/>
    <dgm:cxn modelId="{3C3A8504-63E6-4A3E-97AF-9572ED904FA4}" type="presParOf" srcId="{F2D4AD15-7AEE-443B-B92B-E26AC5DA2B14}" destId="{57416A77-8C60-420E-85E1-108C21A3C399}" srcOrd="1" destOrd="0" presId="urn:microsoft.com/office/officeart/2005/8/layout/vList5"/>
    <dgm:cxn modelId="{C28B2715-3F7A-4115-8B3A-DA670903050D}" type="presParOf" srcId="{B709A87E-ABE5-4F36-83B8-C7B0D09ED038}" destId="{9271DE66-75EB-4666-B4AB-0C79FBE7E2D2}" srcOrd="5" destOrd="0" presId="urn:microsoft.com/office/officeart/2005/8/layout/vList5"/>
    <dgm:cxn modelId="{CDA3E5FC-44A7-4C26-A21C-399A76854605}" type="presParOf" srcId="{B709A87E-ABE5-4F36-83B8-C7B0D09ED038}" destId="{39142149-F076-4200-B4D0-C6DDE5311425}" srcOrd="6" destOrd="0" presId="urn:microsoft.com/office/officeart/2005/8/layout/vList5"/>
    <dgm:cxn modelId="{0626643D-C57D-4F41-AE47-0526CC2B4EE6}" type="presParOf" srcId="{39142149-F076-4200-B4D0-C6DDE5311425}" destId="{2FFA2BD7-BB39-4C56-BB69-3A17CB845904}" srcOrd="0" destOrd="0" presId="urn:microsoft.com/office/officeart/2005/8/layout/vList5"/>
    <dgm:cxn modelId="{1E91AEB1-FDDF-4FF0-BF2F-0732654236F0}" type="presParOf" srcId="{39142149-F076-4200-B4D0-C6DDE5311425}" destId="{56F37D45-5F3F-498F-B7CF-596CB189BFE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07A6E6-3AF9-417B-9200-15AC47B39781}"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82EDDBE3-D501-47DB-BC4A-A614E7164FD8}">
      <dgm:prSet phldrT="[Text]"/>
      <dgm:spPr/>
      <dgm:t>
        <a:bodyPr/>
        <a:lstStyle/>
        <a:p>
          <a:r>
            <a:rPr lang="en-US" b="0" i="0" dirty="0"/>
            <a:t>Explainable</a:t>
          </a:r>
          <a:endParaRPr lang="en-US" dirty="0"/>
        </a:p>
      </dgm:t>
    </dgm:pt>
    <dgm:pt modelId="{FCD593BC-2BD3-4E72-A792-C0A2002DF273}" type="parTrans" cxnId="{154FDF8B-A94E-49EF-A11E-5CE9F0656584}">
      <dgm:prSet/>
      <dgm:spPr/>
      <dgm:t>
        <a:bodyPr/>
        <a:lstStyle/>
        <a:p>
          <a:endParaRPr lang="en-US"/>
        </a:p>
      </dgm:t>
    </dgm:pt>
    <dgm:pt modelId="{0BF19C53-B844-4790-8A75-D112CFA9D0D5}" type="sibTrans" cxnId="{154FDF8B-A94E-49EF-A11E-5CE9F0656584}">
      <dgm:prSet/>
      <dgm:spPr/>
      <dgm:t>
        <a:bodyPr/>
        <a:lstStyle/>
        <a:p>
          <a:endParaRPr lang="en-US"/>
        </a:p>
      </dgm:t>
    </dgm:pt>
    <dgm:pt modelId="{1928EAA2-AEE9-4EEC-88C0-2A8F9B5D8202}">
      <dgm:prSet phldrT="[Text]"/>
      <dgm:spPr/>
      <dgm:t>
        <a:bodyPr/>
        <a:lstStyle/>
        <a:p>
          <a:r>
            <a:rPr lang="en-US" b="0" i="0" dirty="0"/>
            <a:t>provide insight into how the model is making predictions and what features are most important</a:t>
          </a:r>
          <a:endParaRPr lang="en-US" dirty="0"/>
        </a:p>
      </dgm:t>
    </dgm:pt>
    <dgm:pt modelId="{C74BA441-D157-4389-BF4B-6E73CDBD0B82}" type="parTrans" cxnId="{38336259-98FB-4386-BD51-180AC5712AC6}">
      <dgm:prSet/>
      <dgm:spPr/>
      <dgm:t>
        <a:bodyPr/>
        <a:lstStyle/>
        <a:p>
          <a:endParaRPr lang="en-US"/>
        </a:p>
      </dgm:t>
    </dgm:pt>
    <dgm:pt modelId="{343F51A0-037C-4B3C-950B-2EECEB8AEB2E}" type="sibTrans" cxnId="{38336259-98FB-4386-BD51-180AC5712AC6}">
      <dgm:prSet/>
      <dgm:spPr/>
      <dgm:t>
        <a:bodyPr/>
        <a:lstStyle/>
        <a:p>
          <a:endParaRPr lang="en-US"/>
        </a:p>
      </dgm:t>
    </dgm:pt>
    <dgm:pt modelId="{BE2595FD-395A-4D56-B9D4-DBC4EB4C5AE8}">
      <dgm:prSet phldrT="[Text]"/>
      <dgm:spPr/>
      <dgm:t>
        <a:bodyPr/>
        <a:lstStyle/>
        <a:p>
          <a:r>
            <a:rPr lang="en-US" b="0" i="0"/>
            <a:t>an expressive yet simple way to model complex relationships between variables</a:t>
          </a:r>
          <a:endParaRPr lang="en-US" dirty="0"/>
        </a:p>
      </dgm:t>
    </dgm:pt>
    <dgm:pt modelId="{4867285B-C4B4-485E-A2EF-299E28E41BC8}" type="parTrans" cxnId="{7DC9C190-78EA-4F5B-9589-0AAA5D720816}">
      <dgm:prSet/>
      <dgm:spPr/>
      <dgm:t>
        <a:bodyPr/>
        <a:lstStyle/>
        <a:p>
          <a:endParaRPr lang="en-US"/>
        </a:p>
      </dgm:t>
    </dgm:pt>
    <dgm:pt modelId="{6A0237EC-F561-4E65-9863-6A2243F72537}" type="sibTrans" cxnId="{7DC9C190-78EA-4F5B-9589-0AAA5D720816}">
      <dgm:prSet/>
      <dgm:spPr/>
      <dgm:t>
        <a:bodyPr/>
        <a:lstStyle/>
        <a:p>
          <a:endParaRPr lang="en-US"/>
        </a:p>
      </dgm:t>
    </dgm:pt>
    <dgm:pt modelId="{A2CB8DB7-3720-4036-8A3E-E48A1672089D}">
      <dgm:prSet phldrT="[Text]"/>
      <dgm:spPr/>
      <dgm:t>
        <a:bodyPr/>
        <a:lstStyle/>
        <a:p>
          <a:r>
            <a:rPr lang="en-US" b="0" i="0" dirty="0"/>
            <a:t>Parameter sparse</a:t>
          </a:r>
          <a:endParaRPr lang="en-US" dirty="0"/>
        </a:p>
      </dgm:t>
    </dgm:pt>
    <dgm:pt modelId="{9BFC46F9-6C29-40E6-A710-90E995EA9C62}" type="parTrans" cxnId="{90A74CF5-E3EA-472D-B110-F5A274794B4D}">
      <dgm:prSet/>
      <dgm:spPr/>
      <dgm:t>
        <a:bodyPr/>
        <a:lstStyle/>
        <a:p>
          <a:endParaRPr lang="en-US"/>
        </a:p>
      </dgm:t>
    </dgm:pt>
    <dgm:pt modelId="{07E7FE68-5EB7-46FB-8EC7-F1E8DA2746A6}" type="sibTrans" cxnId="{90A74CF5-E3EA-472D-B110-F5A274794B4D}">
      <dgm:prSet/>
      <dgm:spPr/>
      <dgm:t>
        <a:bodyPr/>
        <a:lstStyle/>
        <a:p>
          <a:endParaRPr lang="en-US"/>
        </a:p>
      </dgm:t>
    </dgm:pt>
    <dgm:pt modelId="{8A352E30-6059-4922-8E63-ED970E3247B7}">
      <dgm:prSet phldrT="[Text]"/>
      <dgm:spPr/>
      <dgm:t>
        <a:bodyPr/>
        <a:lstStyle/>
        <a:p>
          <a:r>
            <a:rPr lang="en-US" b="0" i="0" dirty="0"/>
            <a:t>Expressive</a:t>
          </a:r>
          <a:endParaRPr lang="en-US" dirty="0"/>
        </a:p>
      </dgm:t>
    </dgm:pt>
    <dgm:pt modelId="{C1DE7D19-AC3A-4A28-88E7-BCFE227E0A8B}" type="parTrans" cxnId="{DC2FC08D-9939-49B8-9F92-59451601432D}">
      <dgm:prSet/>
      <dgm:spPr/>
      <dgm:t>
        <a:bodyPr/>
        <a:lstStyle/>
        <a:p>
          <a:endParaRPr lang="en-US"/>
        </a:p>
      </dgm:t>
    </dgm:pt>
    <dgm:pt modelId="{1C63987D-CA20-42E4-A45A-357110188C9F}" type="sibTrans" cxnId="{DC2FC08D-9939-49B8-9F92-59451601432D}">
      <dgm:prSet/>
      <dgm:spPr/>
      <dgm:t>
        <a:bodyPr/>
        <a:lstStyle/>
        <a:p>
          <a:endParaRPr lang="en-US"/>
        </a:p>
      </dgm:t>
    </dgm:pt>
    <dgm:pt modelId="{2E550B43-8DD1-453E-9669-D024CA9B1AB8}">
      <dgm:prSet phldrT="[Text]"/>
      <dgm:spPr/>
      <dgm:t>
        <a:bodyPr/>
        <a:lstStyle/>
        <a:p>
          <a:r>
            <a:rPr lang="en-US" b="0" i="0" dirty="0"/>
            <a:t>remarkably parameter sparse, which can help to reduce overfitting and improve generalization performance</a:t>
          </a:r>
          <a:endParaRPr lang="en-US" dirty="0"/>
        </a:p>
      </dgm:t>
    </dgm:pt>
    <dgm:pt modelId="{13795FB5-7ED2-4524-8E81-534339A84888}" type="parTrans" cxnId="{4253F79E-9F1B-4EE2-8E4F-9894B992145C}">
      <dgm:prSet/>
      <dgm:spPr/>
      <dgm:t>
        <a:bodyPr/>
        <a:lstStyle/>
        <a:p>
          <a:endParaRPr lang="en-US"/>
        </a:p>
      </dgm:t>
    </dgm:pt>
    <dgm:pt modelId="{90D19731-DAD9-4903-A69D-018B95A5C09F}" type="sibTrans" cxnId="{4253F79E-9F1B-4EE2-8E4F-9894B992145C}">
      <dgm:prSet/>
      <dgm:spPr/>
      <dgm:t>
        <a:bodyPr/>
        <a:lstStyle/>
        <a:p>
          <a:endParaRPr lang="en-US"/>
        </a:p>
      </dgm:t>
    </dgm:pt>
    <dgm:pt modelId="{B709A87E-ABE5-4F36-83B8-C7B0D09ED038}" type="pres">
      <dgm:prSet presAssocID="{E507A6E6-3AF9-417B-9200-15AC47B39781}" presName="Name0" presStyleCnt="0">
        <dgm:presLayoutVars>
          <dgm:dir/>
          <dgm:animLvl val="lvl"/>
          <dgm:resizeHandles val="exact"/>
        </dgm:presLayoutVars>
      </dgm:prSet>
      <dgm:spPr/>
    </dgm:pt>
    <dgm:pt modelId="{3C462A29-2292-4F83-814C-1644AD3CB7CF}" type="pres">
      <dgm:prSet presAssocID="{82EDDBE3-D501-47DB-BC4A-A614E7164FD8}" presName="linNode" presStyleCnt="0"/>
      <dgm:spPr/>
    </dgm:pt>
    <dgm:pt modelId="{9A55BD09-4A12-413F-B4BF-ABC534665AE1}" type="pres">
      <dgm:prSet presAssocID="{82EDDBE3-D501-47DB-BC4A-A614E7164FD8}" presName="parentText" presStyleLbl="node1" presStyleIdx="0" presStyleCnt="3">
        <dgm:presLayoutVars>
          <dgm:chMax val="1"/>
          <dgm:bulletEnabled val="1"/>
        </dgm:presLayoutVars>
      </dgm:prSet>
      <dgm:spPr/>
    </dgm:pt>
    <dgm:pt modelId="{DFFADC59-B973-429B-87CF-22407833B32A}" type="pres">
      <dgm:prSet presAssocID="{82EDDBE3-D501-47DB-BC4A-A614E7164FD8}" presName="descendantText" presStyleLbl="alignAccFollowNode1" presStyleIdx="0" presStyleCnt="3">
        <dgm:presLayoutVars>
          <dgm:bulletEnabled val="1"/>
        </dgm:presLayoutVars>
      </dgm:prSet>
      <dgm:spPr/>
    </dgm:pt>
    <dgm:pt modelId="{22D62832-01F4-46F6-8DF4-421A0739BC5F}" type="pres">
      <dgm:prSet presAssocID="{0BF19C53-B844-4790-8A75-D112CFA9D0D5}" presName="sp" presStyleCnt="0"/>
      <dgm:spPr/>
    </dgm:pt>
    <dgm:pt modelId="{27BADFA2-B447-4621-BFB3-5C287F6297FB}" type="pres">
      <dgm:prSet presAssocID="{8A352E30-6059-4922-8E63-ED970E3247B7}" presName="linNode" presStyleCnt="0"/>
      <dgm:spPr/>
    </dgm:pt>
    <dgm:pt modelId="{55847F32-FF96-498A-B0CE-C06A6F9CF3FC}" type="pres">
      <dgm:prSet presAssocID="{8A352E30-6059-4922-8E63-ED970E3247B7}" presName="parentText" presStyleLbl="node1" presStyleIdx="1" presStyleCnt="3">
        <dgm:presLayoutVars>
          <dgm:chMax val="1"/>
          <dgm:bulletEnabled val="1"/>
        </dgm:presLayoutVars>
      </dgm:prSet>
      <dgm:spPr/>
    </dgm:pt>
    <dgm:pt modelId="{11A8A887-B59A-46DC-83A4-2354ABC45CB2}" type="pres">
      <dgm:prSet presAssocID="{8A352E30-6059-4922-8E63-ED970E3247B7}" presName="descendantText" presStyleLbl="alignAccFollowNode1" presStyleIdx="1" presStyleCnt="3">
        <dgm:presLayoutVars>
          <dgm:bulletEnabled val="1"/>
        </dgm:presLayoutVars>
      </dgm:prSet>
      <dgm:spPr/>
    </dgm:pt>
    <dgm:pt modelId="{2A631DDC-23F5-4F65-91A6-F7C97F79EDAD}" type="pres">
      <dgm:prSet presAssocID="{1C63987D-CA20-42E4-A45A-357110188C9F}" presName="sp" presStyleCnt="0"/>
      <dgm:spPr/>
    </dgm:pt>
    <dgm:pt modelId="{F2D4AD15-7AEE-443B-B92B-E26AC5DA2B14}" type="pres">
      <dgm:prSet presAssocID="{A2CB8DB7-3720-4036-8A3E-E48A1672089D}" presName="linNode" presStyleCnt="0"/>
      <dgm:spPr/>
    </dgm:pt>
    <dgm:pt modelId="{40134122-720A-4796-B20F-5F5CBA3D1C27}" type="pres">
      <dgm:prSet presAssocID="{A2CB8DB7-3720-4036-8A3E-E48A1672089D}" presName="parentText" presStyleLbl="node1" presStyleIdx="2" presStyleCnt="3">
        <dgm:presLayoutVars>
          <dgm:chMax val="1"/>
          <dgm:bulletEnabled val="1"/>
        </dgm:presLayoutVars>
      </dgm:prSet>
      <dgm:spPr/>
    </dgm:pt>
    <dgm:pt modelId="{57416A77-8C60-420E-85E1-108C21A3C399}" type="pres">
      <dgm:prSet presAssocID="{A2CB8DB7-3720-4036-8A3E-E48A1672089D}" presName="descendantText" presStyleLbl="alignAccFollowNode1" presStyleIdx="2" presStyleCnt="3">
        <dgm:presLayoutVars>
          <dgm:bulletEnabled val="1"/>
        </dgm:presLayoutVars>
      </dgm:prSet>
      <dgm:spPr/>
    </dgm:pt>
  </dgm:ptLst>
  <dgm:cxnLst>
    <dgm:cxn modelId="{4A620F01-756E-4057-BD58-CB912DA849EA}" type="presOf" srcId="{BE2595FD-395A-4D56-B9D4-DBC4EB4C5AE8}" destId="{11A8A887-B59A-46DC-83A4-2354ABC45CB2}" srcOrd="0" destOrd="0" presId="urn:microsoft.com/office/officeart/2005/8/layout/vList5"/>
    <dgm:cxn modelId="{FAD7BD10-7A47-418C-94D5-5CCD50D0E447}" type="presOf" srcId="{A2CB8DB7-3720-4036-8A3E-E48A1672089D}" destId="{40134122-720A-4796-B20F-5F5CBA3D1C27}" srcOrd="0" destOrd="0" presId="urn:microsoft.com/office/officeart/2005/8/layout/vList5"/>
    <dgm:cxn modelId="{7149B63A-FC5F-4D4D-BF22-3F3840C01169}" type="presOf" srcId="{E507A6E6-3AF9-417B-9200-15AC47B39781}" destId="{B709A87E-ABE5-4F36-83B8-C7B0D09ED038}" srcOrd="0" destOrd="0" presId="urn:microsoft.com/office/officeart/2005/8/layout/vList5"/>
    <dgm:cxn modelId="{1CE93644-005A-45FE-A976-65A66E1E7754}" type="presOf" srcId="{8A352E30-6059-4922-8E63-ED970E3247B7}" destId="{55847F32-FF96-498A-B0CE-C06A6F9CF3FC}" srcOrd="0" destOrd="0" presId="urn:microsoft.com/office/officeart/2005/8/layout/vList5"/>
    <dgm:cxn modelId="{38336259-98FB-4386-BD51-180AC5712AC6}" srcId="{82EDDBE3-D501-47DB-BC4A-A614E7164FD8}" destId="{1928EAA2-AEE9-4EEC-88C0-2A8F9B5D8202}" srcOrd="0" destOrd="0" parTransId="{C74BA441-D157-4389-BF4B-6E73CDBD0B82}" sibTransId="{343F51A0-037C-4B3C-950B-2EECEB8AEB2E}"/>
    <dgm:cxn modelId="{154FDF8B-A94E-49EF-A11E-5CE9F0656584}" srcId="{E507A6E6-3AF9-417B-9200-15AC47B39781}" destId="{82EDDBE3-D501-47DB-BC4A-A614E7164FD8}" srcOrd="0" destOrd="0" parTransId="{FCD593BC-2BD3-4E72-A792-C0A2002DF273}" sibTransId="{0BF19C53-B844-4790-8A75-D112CFA9D0D5}"/>
    <dgm:cxn modelId="{DC2FC08D-9939-49B8-9F92-59451601432D}" srcId="{E507A6E6-3AF9-417B-9200-15AC47B39781}" destId="{8A352E30-6059-4922-8E63-ED970E3247B7}" srcOrd="1" destOrd="0" parTransId="{C1DE7D19-AC3A-4A28-88E7-BCFE227E0A8B}" sibTransId="{1C63987D-CA20-42E4-A45A-357110188C9F}"/>
    <dgm:cxn modelId="{7DC9C190-78EA-4F5B-9589-0AAA5D720816}" srcId="{8A352E30-6059-4922-8E63-ED970E3247B7}" destId="{BE2595FD-395A-4D56-B9D4-DBC4EB4C5AE8}" srcOrd="0" destOrd="0" parTransId="{4867285B-C4B4-485E-A2EF-299E28E41BC8}" sibTransId="{6A0237EC-F561-4E65-9863-6A2243F72537}"/>
    <dgm:cxn modelId="{1933A19E-F367-4F39-9C28-E98D0E1A3715}" type="presOf" srcId="{1928EAA2-AEE9-4EEC-88C0-2A8F9B5D8202}" destId="{DFFADC59-B973-429B-87CF-22407833B32A}" srcOrd="0" destOrd="0" presId="urn:microsoft.com/office/officeart/2005/8/layout/vList5"/>
    <dgm:cxn modelId="{4253F79E-9F1B-4EE2-8E4F-9894B992145C}" srcId="{A2CB8DB7-3720-4036-8A3E-E48A1672089D}" destId="{2E550B43-8DD1-453E-9669-D024CA9B1AB8}" srcOrd="0" destOrd="0" parTransId="{13795FB5-7ED2-4524-8E81-534339A84888}" sibTransId="{90D19731-DAD9-4903-A69D-018B95A5C09F}"/>
    <dgm:cxn modelId="{337195DB-A99F-4598-B997-A6BA0CED53B1}" type="presOf" srcId="{82EDDBE3-D501-47DB-BC4A-A614E7164FD8}" destId="{9A55BD09-4A12-413F-B4BF-ABC534665AE1}" srcOrd="0" destOrd="0" presId="urn:microsoft.com/office/officeart/2005/8/layout/vList5"/>
    <dgm:cxn modelId="{90A74CF5-E3EA-472D-B110-F5A274794B4D}" srcId="{E507A6E6-3AF9-417B-9200-15AC47B39781}" destId="{A2CB8DB7-3720-4036-8A3E-E48A1672089D}" srcOrd="2" destOrd="0" parTransId="{9BFC46F9-6C29-40E6-A710-90E995EA9C62}" sibTransId="{07E7FE68-5EB7-46FB-8EC7-F1E8DA2746A6}"/>
    <dgm:cxn modelId="{237FD3FD-0D7C-47B9-80E4-33B4F75C5C55}" type="presOf" srcId="{2E550B43-8DD1-453E-9669-D024CA9B1AB8}" destId="{57416A77-8C60-420E-85E1-108C21A3C399}" srcOrd="0" destOrd="0" presId="urn:microsoft.com/office/officeart/2005/8/layout/vList5"/>
    <dgm:cxn modelId="{79685770-BF2C-4F11-AC72-B03F64DFE5DD}" type="presParOf" srcId="{B709A87E-ABE5-4F36-83B8-C7B0D09ED038}" destId="{3C462A29-2292-4F83-814C-1644AD3CB7CF}" srcOrd="0" destOrd="0" presId="urn:microsoft.com/office/officeart/2005/8/layout/vList5"/>
    <dgm:cxn modelId="{8BCA993B-B662-4626-80D8-8486639C3588}" type="presParOf" srcId="{3C462A29-2292-4F83-814C-1644AD3CB7CF}" destId="{9A55BD09-4A12-413F-B4BF-ABC534665AE1}" srcOrd="0" destOrd="0" presId="urn:microsoft.com/office/officeart/2005/8/layout/vList5"/>
    <dgm:cxn modelId="{838F5F1D-AFC0-4A45-988B-69121264615D}" type="presParOf" srcId="{3C462A29-2292-4F83-814C-1644AD3CB7CF}" destId="{DFFADC59-B973-429B-87CF-22407833B32A}" srcOrd="1" destOrd="0" presId="urn:microsoft.com/office/officeart/2005/8/layout/vList5"/>
    <dgm:cxn modelId="{2BF99F03-F7C7-4643-ADA6-D4E5D18A6CAD}" type="presParOf" srcId="{B709A87E-ABE5-4F36-83B8-C7B0D09ED038}" destId="{22D62832-01F4-46F6-8DF4-421A0739BC5F}" srcOrd="1" destOrd="0" presId="urn:microsoft.com/office/officeart/2005/8/layout/vList5"/>
    <dgm:cxn modelId="{F4F43A2C-6714-458F-96FB-D283660DFF83}" type="presParOf" srcId="{B709A87E-ABE5-4F36-83B8-C7B0D09ED038}" destId="{27BADFA2-B447-4621-BFB3-5C287F6297FB}" srcOrd="2" destOrd="0" presId="urn:microsoft.com/office/officeart/2005/8/layout/vList5"/>
    <dgm:cxn modelId="{80035AC1-3438-4332-A0D7-367D1FB977F6}" type="presParOf" srcId="{27BADFA2-B447-4621-BFB3-5C287F6297FB}" destId="{55847F32-FF96-498A-B0CE-C06A6F9CF3FC}" srcOrd="0" destOrd="0" presId="urn:microsoft.com/office/officeart/2005/8/layout/vList5"/>
    <dgm:cxn modelId="{2BEBB437-446A-45F8-81EE-4289C8B6852C}" type="presParOf" srcId="{27BADFA2-B447-4621-BFB3-5C287F6297FB}" destId="{11A8A887-B59A-46DC-83A4-2354ABC45CB2}" srcOrd="1" destOrd="0" presId="urn:microsoft.com/office/officeart/2005/8/layout/vList5"/>
    <dgm:cxn modelId="{1185AE4F-83BC-4F6D-A353-F61ED1EF3181}" type="presParOf" srcId="{B709A87E-ABE5-4F36-83B8-C7B0D09ED038}" destId="{2A631DDC-23F5-4F65-91A6-F7C97F79EDAD}" srcOrd="3" destOrd="0" presId="urn:microsoft.com/office/officeart/2005/8/layout/vList5"/>
    <dgm:cxn modelId="{A6423696-40EC-4698-8DA5-5C30BC80A5BC}" type="presParOf" srcId="{B709A87E-ABE5-4F36-83B8-C7B0D09ED038}" destId="{F2D4AD15-7AEE-443B-B92B-E26AC5DA2B14}" srcOrd="4" destOrd="0" presId="urn:microsoft.com/office/officeart/2005/8/layout/vList5"/>
    <dgm:cxn modelId="{2DD0B71B-AD32-439D-A467-1958AB6662D0}" type="presParOf" srcId="{F2D4AD15-7AEE-443B-B92B-E26AC5DA2B14}" destId="{40134122-720A-4796-B20F-5F5CBA3D1C27}" srcOrd="0" destOrd="0" presId="urn:microsoft.com/office/officeart/2005/8/layout/vList5"/>
    <dgm:cxn modelId="{3C3A8504-63E6-4A3E-97AF-9572ED904FA4}" type="presParOf" srcId="{F2D4AD15-7AEE-443B-B92B-E26AC5DA2B14}" destId="{57416A77-8C60-420E-85E1-108C21A3C39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58D0B-507A-4065-BA3F-3435BA001C32}">
      <dsp:nvSpPr>
        <dsp:cNvPr id="0" name=""/>
        <dsp:cNvSpPr/>
      </dsp:nvSpPr>
      <dsp:spPr>
        <a:xfrm rot="5400000">
          <a:off x="5071537" y="108596"/>
          <a:ext cx="1587938" cy="1381506"/>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solidFill>
                <a:schemeClr val="tx1"/>
              </a:solidFill>
            </a:rPr>
            <a:t>Computa-tional</a:t>
          </a:r>
          <a:r>
            <a:rPr lang="en-US" sz="1600" b="0" i="0" kern="1200" dirty="0">
              <a:solidFill>
                <a:schemeClr val="tx1"/>
              </a:solidFill>
            </a:rPr>
            <a:t> simplicity</a:t>
          </a:r>
          <a:endParaRPr lang="en-US" sz="1600" kern="1200" dirty="0">
            <a:solidFill>
              <a:schemeClr val="tx1"/>
            </a:solidFill>
          </a:endParaRPr>
        </a:p>
      </dsp:txBody>
      <dsp:txXfrm rot="-5400000">
        <a:off x="5390038" y="252834"/>
        <a:ext cx="950936" cy="1093030"/>
      </dsp:txXfrm>
    </dsp:sp>
    <dsp:sp modelId="{CF871DB6-6AEA-416C-B94E-01A0CE7A42D6}">
      <dsp:nvSpPr>
        <dsp:cNvPr id="0" name=""/>
        <dsp:cNvSpPr/>
      </dsp:nvSpPr>
      <dsp:spPr>
        <a:xfrm>
          <a:off x="6598181" y="322968"/>
          <a:ext cx="1772139" cy="952763"/>
        </a:xfrm>
        <a:prstGeom prst="rect">
          <a:avLst/>
        </a:prstGeom>
        <a:noFill/>
        <a:ln>
          <a:noFill/>
        </a:ln>
        <a:effectLst/>
      </dsp:spPr>
      <dsp:style>
        <a:lnRef idx="0">
          <a:scrgbClr r="0" g="0" b="0"/>
        </a:lnRef>
        <a:fillRef idx="0">
          <a:scrgbClr r="0" g="0" b="0"/>
        </a:fillRef>
        <a:effectRef idx="0">
          <a:scrgbClr r="0" g="0" b="0"/>
        </a:effectRef>
        <a:fontRef idx="minor"/>
      </dsp:style>
    </dsp:sp>
    <dsp:sp modelId="{367E7D0E-1166-4883-9983-D2625F6031FE}">
      <dsp:nvSpPr>
        <dsp:cNvPr id="0" name=""/>
        <dsp:cNvSpPr/>
      </dsp:nvSpPr>
      <dsp:spPr>
        <a:xfrm rot="5400000">
          <a:off x="3579510" y="108596"/>
          <a:ext cx="1587938" cy="1381506"/>
        </a:xfrm>
        <a:prstGeom prst="hexagon">
          <a:avLst>
            <a:gd name="adj" fmla="val 25000"/>
            <a:gd name="vf" fmla="val 115470"/>
          </a:avLst>
        </a:prstGeom>
        <a:solidFill>
          <a:schemeClr val="accent3">
            <a:hueOff val="1003883"/>
            <a:satOff val="-9444"/>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98011" y="252834"/>
        <a:ext cx="950936" cy="1093030"/>
      </dsp:txXfrm>
    </dsp:sp>
    <dsp:sp modelId="{1569F4CC-4C99-411A-AF6C-A2F910AAA776}">
      <dsp:nvSpPr>
        <dsp:cNvPr id="0" name=""/>
        <dsp:cNvSpPr/>
      </dsp:nvSpPr>
      <dsp:spPr>
        <a:xfrm rot="5400000">
          <a:off x="2905280" y="1370007"/>
          <a:ext cx="1587938" cy="1381506"/>
        </a:xfrm>
        <a:prstGeom prst="hexagon">
          <a:avLst>
            <a:gd name="adj" fmla="val 25000"/>
            <a:gd name="vf" fmla="val 115470"/>
          </a:avLst>
        </a:prstGeom>
        <a:solidFill>
          <a:schemeClr val="accent3">
            <a:hueOff val="2007767"/>
            <a:satOff val="-18889"/>
            <a:lumOff val="-1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solidFill>
                <a:schemeClr val="tx1"/>
              </a:solidFill>
            </a:rPr>
            <a:t>Represen-tational</a:t>
          </a:r>
          <a:r>
            <a:rPr lang="en-US" sz="1600" b="0" i="0" kern="1200" dirty="0">
              <a:solidFill>
                <a:schemeClr val="tx1"/>
              </a:solidFill>
            </a:rPr>
            <a:t> sparsity</a:t>
          </a:r>
          <a:endParaRPr lang="en-US" sz="1600" kern="1200" dirty="0">
            <a:solidFill>
              <a:schemeClr val="tx1"/>
            </a:solidFill>
          </a:endParaRPr>
        </a:p>
      </dsp:txBody>
      <dsp:txXfrm rot="-5400000">
        <a:off x="3223781" y="1514245"/>
        <a:ext cx="950936" cy="1093030"/>
      </dsp:txXfrm>
    </dsp:sp>
    <dsp:sp modelId="{98721EAC-0E49-4A53-B49B-7B6AB148D4EB}">
      <dsp:nvSpPr>
        <dsp:cNvPr id="0" name=""/>
        <dsp:cNvSpPr/>
      </dsp:nvSpPr>
      <dsp:spPr>
        <a:xfrm>
          <a:off x="2653741" y="1670810"/>
          <a:ext cx="1714973" cy="952763"/>
        </a:xfrm>
        <a:prstGeom prst="rect">
          <a:avLst/>
        </a:prstGeom>
        <a:noFill/>
        <a:ln>
          <a:noFill/>
        </a:ln>
        <a:effectLst/>
      </dsp:spPr>
      <dsp:style>
        <a:lnRef idx="0">
          <a:scrgbClr r="0" g="0" b="0"/>
        </a:lnRef>
        <a:fillRef idx="0">
          <a:scrgbClr r="0" g="0" b="0"/>
        </a:fillRef>
        <a:effectRef idx="0">
          <a:scrgbClr r="0" g="0" b="0"/>
        </a:effectRef>
        <a:fontRef idx="minor"/>
      </dsp:style>
    </dsp:sp>
    <dsp:sp modelId="{4978156C-414A-40B7-9825-8D38D4B3CC73}">
      <dsp:nvSpPr>
        <dsp:cNvPr id="0" name=""/>
        <dsp:cNvSpPr/>
      </dsp:nvSpPr>
      <dsp:spPr>
        <a:xfrm rot="5400000">
          <a:off x="5814692" y="1456438"/>
          <a:ext cx="1587938" cy="1381506"/>
        </a:xfrm>
        <a:prstGeom prst="hexagon">
          <a:avLst>
            <a:gd name="adj" fmla="val 25000"/>
            <a:gd name="vf" fmla="val 115470"/>
          </a:avLst>
        </a:prstGeom>
        <a:solidFill>
          <a:schemeClr val="accent3">
            <a:hueOff val="3011650"/>
            <a:satOff val="-28333"/>
            <a:lumOff val="-1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133193" y="1600676"/>
        <a:ext cx="950936" cy="1093030"/>
      </dsp:txXfrm>
    </dsp:sp>
    <dsp:sp modelId="{8D7A1D93-853D-415C-9CA7-6FCECEB18A24}">
      <dsp:nvSpPr>
        <dsp:cNvPr id="0" name=""/>
        <dsp:cNvSpPr/>
      </dsp:nvSpPr>
      <dsp:spPr>
        <a:xfrm rot="5400000">
          <a:off x="5071537" y="2804281"/>
          <a:ext cx="1587938" cy="1381506"/>
        </a:xfrm>
        <a:prstGeom prst="hexagon">
          <a:avLst>
            <a:gd name="adj" fmla="val 25000"/>
            <a:gd name="vf" fmla="val 115470"/>
          </a:avLst>
        </a:prstGeom>
        <a:solidFill>
          <a:schemeClr val="accent3">
            <a:hueOff val="4015534"/>
            <a:satOff val="-37778"/>
            <a:lumOff val="-2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Linear behavior</a:t>
          </a:r>
          <a:endParaRPr lang="en-US" sz="1600" kern="1200" dirty="0">
            <a:solidFill>
              <a:schemeClr val="tx1"/>
            </a:solidFill>
          </a:endParaRPr>
        </a:p>
      </dsp:txBody>
      <dsp:txXfrm rot="-5400000">
        <a:off x="5390038" y="2948519"/>
        <a:ext cx="950936" cy="1093030"/>
      </dsp:txXfrm>
    </dsp:sp>
    <dsp:sp modelId="{CDAE5E70-D839-43A4-9450-C4DD8412D01C}">
      <dsp:nvSpPr>
        <dsp:cNvPr id="0" name=""/>
        <dsp:cNvSpPr/>
      </dsp:nvSpPr>
      <dsp:spPr>
        <a:xfrm>
          <a:off x="6598181" y="3018652"/>
          <a:ext cx="1772139" cy="952763"/>
        </a:xfrm>
        <a:prstGeom prst="rect">
          <a:avLst/>
        </a:prstGeom>
        <a:noFill/>
        <a:ln>
          <a:noFill/>
        </a:ln>
        <a:effectLst/>
      </dsp:spPr>
      <dsp:style>
        <a:lnRef idx="0">
          <a:scrgbClr r="0" g="0" b="0"/>
        </a:lnRef>
        <a:fillRef idx="0">
          <a:scrgbClr r="0" g="0" b="0"/>
        </a:fillRef>
        <a:effectRef idx="0">
          <a:scrgbClr r="0" g="0" b="0"/>
        </a:effectRef>
        <a:fontRef idx="minor"/>
      </dsp:style>
    </dsp:sp>
    <dsp:sp modelId="{381F34BB-F005-4ED0-8D1F-89673A3AF42E}">
      <dsp:nvSpPr>
        <dsp:cNvPr id="0" name=""/>
        <dsp:cNvSpPr/>
      </dsp:nvSpPr>
      <dsp:spPr>
        <a:xfrm rot="5400000">
          <a:off x="3579510" y="2804281"/>
          <a:ext cx="1587938" cy="1381506"/>
        </a:xfrm>
        <a:prstGeom prst="hexagon">
          <a:avLst>
            <a:gd name="adj" fmla="val 25000"/>
            <a:gd name="vf" fmla="val 115470"/>
          </a:avLst>
        </a:prstGeom>
        <a:solidFill>
          <a:schemeClr val="accent3">
            <a:hueOff val="5019417"/>
            <a:satOff val="-47222"/>
            <a:lumOff val="-3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98011" y="2948519"/>
        <a:ext cx="950936" cy="1093030"/>
      </dsp:txXfrm>
    </dsp:sp>
    <dsp:sp modelId="{09C341DD-1F3A-4371-A438-FF91E7A4D6E2}">
      <dsp:nvSpPr>
        <dsp:cNvPr id="0" name=""/>
        <dsp:cNvSpPr/>
      </dsp:nvSpPr>
      <dsp:spPr>
        <a:xfrm rot="5400000">
          <a:off x="4360283" y="1433620"/>
          <a:ext cx="1587938" cy="1381506"/>
        </a:xfrm>
        <a:prstGeom prst="hexagon">
          <a:avLst>
            <a:gd name="adj" fmla="val 25000"/>
            <a:gd name="vf" fmla="val 115470"/>
          </a:avLst>
        </a:prstGeom>
        <a:solidFill>
          <a:schemeClr val="accent3">
            <a:hueOff val="6023300"/>
            <a:satOff val="-56667"/>
            <a:lumOff val="-3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Train deep networks</a:t>
          </a:r>
          <a:endParaRPr lang="en-US" sz="1600" kern="1200" dirty="0"/>
        </a:p>
      </dsp:txBody>
      <dsp:txXfrm rot="-5400000">
        <a:off x="4678784" y="1577858"/>
        <a:ext cx="950936" cy="1093030"/>
      </dsp:txXfrm>
    </dsp:sp>
    <dsp:sp modelId="{5FD9FB29-9AC7-458C-B559-DE3FAC4EF1B4}">
      <dsp:nvSpPr>
        <dsp:cNvPr id="0" name=""/>
        <dsp:cNvSpPr/>
      </dsp:nvSpPr>
      <dsp:spPr>
        <a:xfrm>
          <a:off x="2653741" y="4366495"/>
          <a:ext cx="1714973" cy="952763"/>
        </a:xfrm>
        <a:prstGeom prst="rect">
          <a:avLst/>
        </a:prstGeom>
        <a:noFill/>
        <a:ln>
          <a:noFill/>
        </a:ln>
        <a:effectLst/>
      </dsp:spPr>
      <dsp:style>
        <a:lnRef idx="0">
          <a:scrgbClr r="0" g="0" b="0"/>
        </a:lnRef>
        <a:fillRef idx="0">
          <a:scrgbClr r="0" g="0" b="0"/>
        </a:fillRef>
        <a:effectRef idx="0">
          <a:scrgbClr r="0" g="0" b="0"/>
        </a:effectRef>
        <a:fontRef idx="minor"/>
      </dsp:style>
    </dsp:sp>
    <dsp:sp modelId="{BA93F877-6B77-452F-B939-491C210B08A6}">
      <dsp:nvSpPr>
        <dsp:cNvPr id="0" name=""/>
        <dsp:cNvSpPr/>
      </dsp:nvSpPr>
      <dsp:spPr>
        <a:xfrm rot="5400000">
          <a:off x="6524275" y="2799533"/>
          <a:ext cx="1587938" cy="1381506"/>
        </a:xfrm>
        <a:prstGeom prst="hexagon">
          <a:avLst>
            <a:gd name="adj" fmla="val 25000"/>
            <a:gd name="vf" fmla="val 115470"/>
          </a:avLst>
        </a:prstGeom>
        <a:solidFill>
          <a:schemeClr val="accent3">
            <a:hueOff val="7027184"/>
            <a:satOff val="-66111"/>
            <a:lumOff val="-4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6842776" y="2943771"/>
        <a:ext cx="950936" cy="1093030"/>
      </dsp:txXfrm>
    </dsp:sp>
    <dsp:sp modelId="{A2CF2FC1-1778-4711-A4F5-2F0D66028F48}">
      <dsp:nvSpPr>
        <dsp:cNvPr id="0" name=""/>
        <dsp:cNvSpPr/>
      </dsp:nvSpPr>
      <dsp:spPr>
        <a:xfrm rot="5400000">
          <a:off x="4281108" y="4138864"/>
          <a:ext cx="1587938" cy="1381506"/>
        </a:xfrm>
        <a:prstGeom prst="hexagon">
          <a:avLst>
            <a:gd name="adj" fmla="val 25000"/>
            <a:gd name="vf" fmla="val 115470"/>
          </a:avLst>
        </a:prstGeom>
        <a:solidFill>
          <a:schemeClr val="accent3">
            <a:hueOff val="8031067"/>
            <a:satOff val="-75556"/>
            <a:lumOff val="-4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a:t>
          </a:r>
          <a:r>
            <a:rPr lang="en-US" sz="1600" kern="1200" dirty="0" err="1"/>
            <a:t>ReLU</a:t>
          </a:r>
          <a:r>
            <a:rPr lang="en-US" sz="1600" kern="1200" dirty="0"/>
            <a:t> as the default activation function</a:t>
          </a:r>
        </a:p>
      </dsp:txBody>
      <dsp:txXfrm rot="-5400000">
        <a:off x="4599609" y="4283102"/>
        <a:ext cx="950936" cy="1093030"/>
      </dsp:txXfrm>
    </dsp:sp>
    <dsp:sp modelId="{E7808444-17A7-4D48-B5DF-0F713C79B765}">
      <dsp:nvSpPr>
        <dsp:cNvPr id="0" name=""/>
        <dsp:cNvSpPr/>
      </dsp:nvSpPr>
      <dsp:spPr>
        <a:xfrm>
          <a:off x="6598181" y="5714337"/>
          <a:ext cx="1772139" cy="952763"/>
        </a:xfrm>
        <a:prstGeom prst="rect">
          <a:avLst/>
        </a:prstGeom>
        <a:noFill/>
        <a:ln>
          <a:noFill/>
        </a:ln>
        <a:effectLst/>
      </dsp:spPr>
      <dsp:style>
        <a:lnRef idx="0">
          <a:scrgbClr r="0" g="0" b="0"/>
        </a:lnRef>
        <a:fillRef idx="0">
          <a:scrgbClr r="0" g="0" b="0"/>
        </a:fillRef>
        <a:effectRef idx="0">
          <a:scrgbClr r="0" g="0" b="0"/>
        </a:effectRef>
        <a:fontRef idx="minor"/>
      </dsp:style>
    </dsp:sp>
    <dsp:sp modelId="{56746F80-D505-42D8-AE78-E73C455F5D0E}">
      <dsp:nvSpPr>
        <dsp:cNvPr id="0" name=""/>
        <dsp:cNvSpPr/>
      </dsp:nvSpPr>
      <dsp:spPr>
        <a:xfrm rot="5400000">
          <a:off x="1962608" y="2694491"/>
          <a:ext cx="1587938" cy="1381506"/>
        </a:xfrm>
        <a:prstGeom prst="hexagon">
          <a:avLst>
            <a:gd name="adj" fmla="val 25000"/>
            <a:gd name="vf" fmla="val 115470"/>
          </a:avLst>
        </a:prstGeom>
        <a:solidFill>
          <a:schemeClr val="accent3">
            <a:hueOff val="9034950"/>
            <a:satOff val="-85000"/>
            <a:lumOff val="-5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281109" y="2838729"/>
        <a:ext cx="950936" cy="10930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DC59-B973-429B-87CF-22407833B32A}">
      <dsp:nvSpPr>
        <dsp:cNvPr id="0" name=""/>
        <dsp:cNvSpPr/>
      </dsp:nvSpPr>
      <dsp:spPr>
        <a:xfrm rot="5400000">
          <a:off x="4828539" y="-1725189"/>
          <a:ext cx="1397000" cy="520192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b="0" i="0" kern="1200" dirty="0"/>
            <a:t>an only model linear relationships between variables</a:t>
          </a:r>
          <a:endParaRPr lang="en-US" sz="2600" kern="1200" dirty="0"/>
        </a:p>
      </dsp:txBody>
      <dsp:txXfrm rot="-5400000">
        <a:off x="2926079" y="245467"/>
        <a:ext cx="5133724" cy="1260608"/>
      </dsp:txXfrm>
    </dsp:sp>
    <dsp:sp modelId="{9A55BD09-4A12-413F-B4BF-ABC534665AE1}">
      <dsp:nvSpPr>
        <dsp:cNvPr id="0" name=""/>
        <dsp:cNvSpPr/>
      </dsp:nvSpPr>
      <dsp:spPr>
        <a:xfrm>
          <a:off x="0" y="2645"/>
          <a:ext cx="2926080" cy="17462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dirty="0"/>
            <a:t>Limited to additive models</a:t>
          </a:r>
          <a:endParaRPr lang="en-US" sz="2800" kern="1200" dirty="0"/>
        </a:p>
      </dsp:txBody>
      <dsp:txXfrm>
        <a:off x="85245" y="87890"/>
        <a:ext cx="2755590" cy="1575760"/>
      </dsp:txXfrm>
    </dsp:sp>
    <dsp:sp modelId="{11A8A887-B59A-46DC-83A4-2354ABC45CB2}">
      <dsp:nvSpPr>
        <dsp:cNvPr id="0" name=""/>
        <dsp:cNvSpPr/>
      </dsp:nvSpPr>
      <dsp:spPr>
        <a:xfrm rot="5400000">
          <a:off x="4828539" y="108373"/>
          <a:ext cx="1397000" cy="5201920"/>
        </a:xfrm>
        <a:prstGeom prst="round2SameRect">
          <a:avLst/>
        </a:prstGeom>
        <a:solidFill>
          <a:schemeClr val="accent4">
            <a:tint val="40000"/>
            <a:alpha val="90000"/>
            <a:hueOff val="-1084045"/>
            <a:satOff val="3226"/>
            <a:lumOff val="2045"/>
            <a:alphaOff val="0"/>
          </a:schemeClr>
        </a:solidFill>
        <a:ln w="12700" cap="flat" cmpd="sng" algn="ctr">
          <a:solidFill>
            <a:schemeClr val="accent4">
              <a:tint val="40000"/>
              <a:alpha val="90000"/>
              <a:hueOff val="-1084045"/>
              <a:satOff val="3226"/>
              <a:lumOff val="20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b="0" i="0" kern="1200" dirty="0"/>
            <a:t>solve regression problems and may not be suitable for other types of machine learning tasks</a:t>
          </a:r>
          <a:endParaRPr lang="en-US" sz="2600" kern="1200" dirty="0"/>
        </a:p>
      </dsp:txBody>
      <dsp:txXfrm rot="-5400000">
        <a:off x="2926079" y="2079029"/>
        <a:ext cx="5133724" cy="1260608"/>
      </dsp:txXfrm>
    </dsp:sp>
    <dsp:sp modelId="{55847F32-FF96-498A-B0CE-C06A6F9CF3FC}">
      <dsp:nvSpPr>
        <dsp:cNvPr id="0" name=""/>
        <dsp:cNvSpPr/>
      </dsp:nvSpPr>
      <dsp:spPr>
        <a:xfrm>
          <a:off x="0" y="1836208"/>
          <a:ext cx="2926080" cy="1746250"/>
        </a:xfrm>
        <a:prstGeom prst="roundRect">
          <a:avLst/>
        </a:prstGeom>
        <a:solidFill>
          <a:schemeClr val="accent4">
            <a:hueOff val="-1102554"/>
            <a:satOff val="267"/>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dirty="0"/>
            <a:t>Limited to regression problems</a:t>
          </a:r>
          <a:endParaRPr lang="en-US" sz="2800" kern="1200" dirty="0"/>
        </a:p>
      </dsp:txBody>
      <dsp:txXfrm>
        <a:off x="85245" y="1921453"/>
        <a:ext cx="2755590" cy="1575760"/>
      </dsp:txXfrm>
    </dsp:sp>
    <dsp:sp modelId="{57416A77-8C60-420E-85E1-108C21A3C399}">
      <dsp:nvSpPr>
        <dsp:cNvPr id="0" name=""/>
        <dsp:cNvSpPr/>
      </dsp:nvSpPr>
      <dsp:spPr>
        <a:xfrm rot="5400000">
          <a:off x="4828539" y="1941936"/>
          <a:ext cx="1397000" cy="5201920"/>
        </a:xfrm>
        <a:prstGeom prst="round2SameRect">
          <a:avLst/>
        </a:prstGeom>
        <a:solidFill>
          <a:schemeClr val="accent4">
            <a:tint val="40000"/>
            <a:alpha val="90000"/>
            <a:hueOff val="-2168091"/>
            <a:satOff val="6452"/>
            <a:lumOff val="4089"/>
            <a:alphaOff val="0"/>
          </a:schemeClr>
        </a:solidFill>
        <a:ln w="12700" cap="flat" cmpd="sng" algn="ctr">
          <a:solidFill>
            <a:schemeClr val="accent4">
              <a:tint val="40000"/>
              <a:alpha val="90000"/>
              <a:hueOff val="-2168091"/>
              <a:satOff val="6452"/>
              <a:lumOff val="40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b="0" i="0" kern="1200" dirty="0"/>
            <a:t>computationally expensive to train, particularly for large datasets or complex models</a:t>
          </a:r>
          <a:endParaRPr lang="en-US" sz="2600" kern="1200" dirty="0"/>
        </a:p>
      </dsp:txBody>
      <dsp:txXfrm rot="-5400000">
        <a:off x="2926079" y="3912592"/>
        <a:ext cx="5133724" cy="1260608"/>
      </dsp:txXfrm>
    </dsp:sp>
    <dsp:sp modelId="{40134122-720A-4796-B20F-5F5CBA3D1C27}">
      <dsp:nvSpPr>
        <dsp:cNvPr id="0" name=""/>
        <dsp:cNvSpPr/>
      </dsp:nvSpPr>
      <dsp:spPr>
        <a:xfrm>
          <a:off x="0" y="3669771"/>
          <a:ext cx="2926080" cy="1746250"/>
        </a:xfrm>
        <a:prstGeom prst="roundRect">
          <a:avLst/>
        </a:prstGeom>
        <a:solidFill>
          <a:schemeClr val="accent4">
            <a:hueOff val="-2205107"/>
            <a:satOff val="534"/>
            <a:lumOff val="2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a:t>Computationally expensive</a:t>
          </a:r>
          <a:endParaRPr lang="en-US" sz="2800" kern="1200" dirty="0"/>
        </a:p>
      </dsp:txBody>
      <dsp:txXfrm>
        <a:off x="85245" y="3755016"/>
        <a:ext cx="2755590" cy="1575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58D0B-507A-4065-BA3F-3435BA001C32}">
      <dsp:nvSpPr>
        <dsp:cNvPr id="0" name=""/>
        <dsp:cNvSpPr/>
      </dsp:nvSpPr>
      <dsp:spPr>
        <a:xfrm rot="5400000">
          <a:off x="5071537" y="108596"/>
          <a:ext cx="1587938" cy="1381506"/>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Dying </a:t>
          </a:r>
          <a:r>
            <a:rPr lang="en-US" sz="1600" b="0" i="0" kern="1200" dirty="0" err="1">
              <a:solidFill>
                <a:schemeClr val="tx1"/>
              </a:solidFill>
            </a:rPr>
            <a:t>ReLU</a:t>
          </a:r>
          <a:r>
            <a:rPr lang="en-US" sz="1600" b="0" i="0" kern="1200" dirty="0">
              <a:solidFill>
                <a:schemeClr val="tx1"/>
              </a:solidFill>
            </a:rPr>
            <a:t> </a:t>
          </a:r>
          <a:endParaRPr lang="en-US" sz="1600" kern="1200" dirty="0">
            <a:solidFill>
              <a:schemeClr val="tx1"/>
            </a:solidFill>
          </a:endParaRPr>
        </a:p>
      </dsp:txBody>
      <dsp:txXfrm rot="-5400000">
        <a:off x="5390038" y="252834"/>
        <a:ext cx="950936" cy="1093030"/>
      </dsp:txXfrm>
    </dsp:sp>
    <dsp:sp modelId="{CF871DB6-6AEA-416C-B94E-01A0CE7A42D6}">
      <dsp:nvSpPr>
        <dsp:cNvPr id="0" name=""/>
        <dsp:cNvSpPr/>
      </dsp:nvSpPr>
      <dsp:spPr>
        <a:xfrm>
          <a:off x="6598181" y="322968"/>
          <a:ext cx="1772139" cy="952763"/>
        </a:xfrm>
        <a:prstGeom prst="rect">
          <a:avLst/>
        </a:prstGeom>
        <a:noFill/>
        <a:ln>
          <a:noFill/>
        </a:ln>
        <a:effectLst/>
      </dsp:spPr>
      <dsp:style>
        <a:lnRef idx="0">
          <a:scrgbClr r="0" g="0" b="0"/>
        </a:lnRef>
        <a:fillRef idx="0">
          <a:scrgbClr r="0" g="0" b="0"/>
        </a:fillRef>
        <a:effectRef idx="0">
          <a:scrgbClr r="0" g="0" b="0"/>
        </a:effectRef>
        <a:fontRef idx="minor"/>
      </dsp:style>
    </dsp:sp>
    <dsp:sp modelId="{367E7D0E-1166-4883-9983-D2625F6031FE}">
      <dsp:nvSpPr>
        <dsp:cNvPr id="0" name=""/>
        <dsp:cNvSpPr/>
      </dsp:nvSpPr>
      <dsp:spPr>
        <a:xfrm rot="5400000">
          <a:off x="3579510" y="108596"/>
          <a:ext cx="1587938" cy="1381506"/>
        </a:xfrm>
        <a:prstGeom prst="hexagon">
          <a:avLst>
            <a:gd name="adj" fmla="val 25000"/>
            <a:gd name="vf" fmla="val 115470"/>
          </a:avLst>
        </a:prstGeom>
        <a:solidFill>
          <a:schemeClr val="accent3">
            <a:hueOff val="1003883"/>
            <a:satOff val="-9444"/>
            <a:lumOff val="-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98011" y="252834"/>
        <a:ext cx="950936" cy="1093030"/>
      </dsp:txXfrm>
    </dsp:sp>
    <dsp:sp modelId="{1569F4CC-4C99-411A-AF6C-A2F910AAA776}">
      <dsp:nvSpPr>
        <dsp:cNvPr id="0" name=""/>
        <dsp:cNvSpPr/>
      </dsp:nvSpPr>
      <dsp:spPr>
        <a:xfrm rot="5400000">
          <a:off x="2905280" y="1370007"/>
          <a:ext cx="1587938" cy="1381506"/>
        </a:xfrm>
        <a:prstGeom prst="hexagon">
          <a:avLst>
            <a:gd name="adj" fmla="val 25000"/>
            <a:gd name="vf" fmla="val 115470"/>
          </a:avLst>
        </a:prstGeom>
        <a:solidFill>
          <a:schemeClr val="accent3">
            <a:hueOff val="2007767"/>
            <a:satOff val="-18889"/>
            <a:lumOff val="-1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Not zero-centered</a:t>
          </a:r>
          <a:endParaRPr lang="en-US" sz="1600" kern="1200" dirty="0">
            <a:solidFill>
              <a:schemeClr val="tx1"/>
            </a:solidFill>
          </a:endParaRPr>
        </a:p>
      </dsp:txBody>
      <dsp:txXfrm rot="-5400000">
        <a:off x="3223781" y="1514245"/>
        <a:ext cx="950936" cy="1093030"/>
      </dsp:txXfrm>
    </dsp:sp>
    <dsp:sp modelId="{98721EAC-0E49-4A53-B49B-7B6AB148D4EB}">
      <dsp:nvSpPr>
        <dsp:cNvPr id="0" name=""/>
        <dsp:cNvSpPr/>
      </dsp:nvSpPr>
      <dsp:spPr>
        <a:xfrm>
          <a:off x="2653741" y="1670810"/>
          <a:ext cx="1714973" cy="952763"/>
        </a:xfrm>
        <a:prstGeom prst="rect">
          <a:avLst/>
        </a:prstGeom>
        <a:noFill/>
        <a:ln>
          <a:noFill/>
        </a:ln>
        <a:effectLst/>
      </dsp:spPr>
      <dsp:style>
        <a:lnRef idx="0">
          <a:scrgbClr r="0" g="0" b="0"/>
        </a:lnRef>
        <a:fillRef idx="0">
          <a:scrgbClr r="0" g="0" b="0"/>
        </a:fillRef>
        <a:effectRef idx="0">
          <a:scrgbClr r="0" g="0" b="0"/>
        </a:effectRef>
        <a:fontRef idx="minor"/>
      </dsp:style>
    </dsp:sp>
    <dsp:sp modelId="{4978156C-414A-40B7-9825-8D38D4B3CC73}">
      <dsp:nvSpPr>
        <dsp:cNvPr id="0" name=""/>
        <dsp:cNvSpPr/>
      </dsp:nvSpPr>
      <dsp:spPr>
        <a:xfrm rot="5400000">
          <a:off x="5814692" y="1456438"/>
          <a:ext cx="1587938" cy="1381506"/>
        </a:xfrm>
        <a:prstGeom prst="hexagon">
          <a:avLst>
            <a:gd name="adj" fmla="val 25000"/>
            <a:gd name="vf" fmla="val 115470"/>
          </a:avLst>
        </a:prstGeom>
        <a:solidFill>
          <a:schemeClr val="accent3">
            <a:hueOff val="3011650"/>
            <a:satOff val="-28333"/>
            <a:lumOff val="-1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133193" y="1600676"/>
        <a:ext cx="950936" cy="1093030"/>
      </dsp:txXfrm>
    </dsp:sp>
    <dsp:sp modelId="{8D7A1D93-853D-415C-9CA7-6FCECEB18A24}">
      <dsp:nvSpPr>
        <dsp:cNvPr id="0" name=""/>
        <dsp:cNvSpPr/>
      </dsp:nvSpPr>
      <dsp:spPr>
        <a:xfrm rot="5400000">
          <a:off x="5071537" y="2804281"/>
          <a:ext cx="1587938" cy="1381506"/>
        </a:xfrm>
        <a:prstGeom prst="hexagon">
          <a:avLst>
            <a:gd name="adj" fmla="val 25000"/>
            <a:gd name="vf" fmla="val 115470"/>
          </a:avLst>
        </a:prstGeom>
        <a:solidFill>
          <a:schemeClr val="accent3">
            <a:hueOff val="4015534"/>
            <a:satOff val="-37778"/>
            <a:lumOff val="-2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Not suitable for RNNs</a:t>
          </a:r>
          <a:endParaRPr lang="en-US" sz="1600" kern="1200" dirty="0">
            <a:solidFill>
              <a:schemeClr val="tx1"/>
            </a:solidFill>
          </a:endParaRPr>
        </a:p>
      </dsp:txBody>
      <dsp:txXfrm rot="-5400000">
        <a:off x="5390038" y="2948519"/>
        <a:ext cx="950936" cy="1093030"/>
      </dsp:txXfrm>
    </dsp:sp>
    <dsp:sp modelId="{CDAE5E70-D839-43A4-9450-C4DD8412D01C}">
      <dsp:nvSpPr>
        <dsp:cNvPr id="0" name=""/>
        <dsp:cNvSpPr/>
      </dsp:nvSpPr>
      <dsp:spPr>
        <a:xfrm>
          <a:off x="6598181" y="3018652"/>
          <a:ext cx="1772139" cy="952763"/>
        </a:xfrm>
        <a:prstGeom prst="rect">
          <a:avLst/>
        </a:prstGeom>
        <a:noFill/>
        <a:ln>
          <a:noFill/>
        </a:ln>
        <a:effectLst/>
      </dsp:spPr>
      <dsp:style>
        <a:lnRef idx="0">
          <a:scrgbClr r="0" g="0" b="0"/>
        </a:lnRef>
        <a:fillRef idx="0">
          <a:scrgbClr r="0" g="0" b="0"/>
        </a:fillRef>
        <a:effectRef idx="0">
          <a:scrgbClr r="0" g="0" b="0"/>
        </a:effectRef>
        <a:fontRef idx="minor"/>
      </dsp:style>
    </dsp:sp>
    <dsp:sp modelId="{381F34BB-F005-4ED0-8D1F-89673A3AF42E}">
      <dsp:nvSpPr>
        <dsp:cNvPr id="0" name=""/>
        <dsp:cNvSpPr/>
      </dsp:nvSpPr>
      <dsp:spPr>
        <a:xfrm rot="5400000">
          <a:off x="3579510" y="2804281"/>
          <a:ext cx="1587938" cy="1381506"/>
        </a:xfrm>
        <a:prstGeom prst="hexagon">
          <a:avLst>
            <a:gd name="adj" fmla="val 25000"/>
            <a:gd name="vf" fmla="val 115470"/>
          </a:avLst>
        </a:prstGeom>
        <a:solidFill>
          <a:schemeClr val="accent3">
            <a:hueOff val="5019417"/>
            <a:satOff val="-47222"/>
            <a:lumOff val="-3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98011" y="2948519"/>
        <a:ext cx="950936" cy="1093030"/>
      </dsp:txXfrm>
    </dsp:sp>
    <dsp:sp modelId="{09C341DD-1F3A-4371-A438-FF91E7A4D6E2}">
      <dsp:nvSpPr>
        <dsp:cNvPr id="0" name=""/>
        <dsp:cNvSpPr/>
      </dsp:nvSpPr>
      <dsp:spPr>
        <a:xfrm rot="5400000">
          <a:off x="4360283" y="1433620"/>
          <a:ext cx="1587938" cy="1381506"/>
        </a:xfrm>
        <a:prstGeom prst="hexagon">
          <a:avLst>
            <a:gd name="adj" fmla="val 25000"/>
            <a:gd name="vf" fmla="val 115470"/>
          </a:avLst>
        </a:prstGeom>
        <a:solidFill>
          <a:schemeClr val="accent3">
            <a:hueOff val="6023300"/>
            <a:satOff val="-56667"/>
            <a:lumOff val="-3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Arbitrary choice of derivative at zero</a:t>
          </a:r>
          <a:endParaRPr lang="en-US" sz="1600" kern="1200" dirty="0"/>
        </a:p>
      </dsp:txBody>
      <dsp:txXfrm rot="-5400000">
        <a:off x="4678784" y="1577858"/>
        <a:ext cx="950936" cy="1093030"/>
      </dsp:txXfrm>
    </dsp:sp>
    <dsp:sp modelId="{5FD9FB29-9AC7-458C-B559-DE3FAC4EF1B4}">
      <dsp:nvSpPr>
        <dsp:cNvPr id="0" name=""/>
        <dsp:cNvSpPr/>
      </dsp:nvSpPr>
      <dsp:spPr>
        <a:xfrm>
          <a:off x="2653741" y="4366495"/>
          <a:ext cx="1714973" cy="952763"/>
        </a:xfrm>
        <a:prstGeom prst="rect">
          <a:avLst/>
        </a:prstGeom>
        <a:noFill/>
        <a:ln>
          <a:noFill/>
        </a:ln>
        <a:effectLst/>
      </dsp:spPr>
      <dsp:style>
        <a:lnRef idx="0">
          <a:scrgbClr r="0" g="0" b="0"/>
        </a:lnRef>
        <a:fillRef idx="0">
          <a:scrgbClr r="0" g="0" b="0"/>
        </a:fillRef>
        <a:effectRef idx="0">
          <a:scrgbClr r="0" g="0" b="0"/>
        </a:effectRef>
        <a:fontRef idx="minor"/>
      </dsp:style>
    </dsp:sp>
    <dsp:sp modelId="{BA93F877-6B77-452F-B939-491C210B08A6}">
      <dsp:nvSpPr>
        <dsp:cNvPr id="0" name=""/>
        <dsp:cNvSpPr/>
      </dsp:nvSpPr>
      <dsp:spPr>
        <a:xfrm rot="5400000">
          <a:off x="6615704" y="2792514"/>
          <a:ext cx="1587938" cy="1381506"/>
        </a:xfrm>
        <a:prstGeom prst="hexagon">
          <a:avLst>
            <a:gd name="adj" fmla="val 25000"/>
            <a:gd name="vf" fmla="val 115470"/>
          </a:avLst>
        </a:prstGeom>
        <a:solidFill>
          <a:schemeClr val="accent3">
            <a:hueOff val="7027184"/>
            <a:satOff val="-66111"/>
            <a:lumOff val="-4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6934205" y="2936752"/>
        <a:ext cx="950936" cy="1093030"/>
      </dsp:txXfrm>
    </dsp:sp>
    <dsp:sp modelId="{A2CF2FC1-1778-4711-A4F5-2F0D66028F48}">
      <dsp:nvSpPr>
        <dsp:cNvPr id="0" name=""/>
        <dsp:cNvSpPr/>
      </dsp:nvSpPr>
      <dsp:spPr>
        <a:xfrm rot="5400000">
          <a:off x="4256172" y="4138864"/>
          <a:ext cx="1587938" cy="1381506"/>
        </a:xfrm>
        <a:prstGeom prst="hexagon">
          <a:avLst>
            <a:gd name="adj" fmla="val 25000"/>
            <a:gd name="vf" fmla="val 115470"/>
          </a:avLst>
        </a:prstGeom>
        <a:solidFill>
          <a:schemeClr val="accent3">
            <a:hueOff val="8031067"/>
            <a:satOff val="-75556"/>
            <a:lumOff val="-4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Non-differentiable at zero</a:t>
          </a:r>
          <a:endParaRPr lang="en-US" sz="1600" kern="1200" dirty="0"/>
        </a:p>
      </dsp:txBody>
      <dsp:txXfrm rot="-5400000">
        <a:off x="4574673" y="4283102"/>
        <a:ext cx="950936" cy="1093030"/>
      </dsp:txXfrm>
    </dsp:sp>
    <dsp:sp modelId="{E7808444-17A7-4D48-B5DF-0F713C79B765}">
      <dsp:nvSpPr>
        <dsp:cNvPr id="0" name=""/>
        <dsp:cNvSpPr/>
      </dsp:nvSpPr>
      <dsp:spPr>
        <a:xfrm>
          <a:off x="6598181" y="5714337"/>
          <a:ext cx="1772139" cy="952763"/>
        </a:xfrm>
        <a:prstGeom prst="rect">
          <a:avLst/>
        </a:prstGeom>
        <a:noFill/>
        <a:ln>
          <a:noFill/>
        </a:ln>
        <a:effectLst/>
      </dsp:spPr>
      <dsp:style>
        <a:lnRef idx="0">
          <a:scrgbClr r="0" g="0" b="0"/>
        </a:lnRef>
        <a:fillRef idx="0">
          <a:scrgbClr r="0" g="0" b="0"/>
        </a:fillRef>
        <a:effectRef idx="0">
          <a:scrgbClr r="0" g="0" b="0"/>
        </a:effectRef>
        <a:fontRef idx="minor"/>
      </dsp:style>
    </dsp:sp>
    <dsp:sp modelId="{56746F80-D505-42D8-AE78-E73C455F5D0E}">
      <dsp:nvSpPr>
        <dsp:cNvPr id="0" name=""/>
        <dsp:cNvSpPr/>
      </dsp:nvSpPr>
      <dsp:spPr>
        <a:xfrm rot="5400000">
          <a:off x="1962608" y="2694491"/>
          <a:ext cx="1587938" cy="1381506"/>
        </a:xfrm>
        <a:prstGeom prst="hexagon">
          <a:avLst>
            <a:gd name="adj" fmla="val 25000"/>
            <a:gd name="vf" fmla="val 115470"/>
          </a:avLst>
        </a:prstGeom>
        <a:solidFill>
          <a:schemeClr val="accent3">
            <a:hueOff val="9034950"/>
            <a:satOff val="-85000"/>
            <a:lumOff val="-5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281109" y="2838729"/>
        <a:ext cx="950936" cy="1093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DC59-B973-429B-87CF-22407833B32A}">
      <dsp:nvSpPr>
        <dsp:cNvPr id="0" name=""/>
        <dsp:cNvSpPr/>
      </dsp:nvSpPr>
      <dsp:spPr>
        <a:xfrm rot="5400000">
          <a:off x="5005281" y="-1946050"/>
          <a:ext cx="1043516" cy="520192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high performance and efficiency</a:t>
          </a:r>
        </a:p>
        <a:p>
          <a:pPr marL="171450" lvl="1" indent="-171450" algn="l" defTabSz="844550">
            <a:lnSpc>
              <a:spcPct val="90000"/>
            </a:lnSpc>
            <a:spcBef>
              <a:spcPct val="0"/>
            </a:spcBef>
            <a:spcAft>
              <a:spcPct val="15000"/>
            </a:spcAft>
            <a:buChar char="•"/>
          </a:pPr>
          <a:r>
            <a:rPr lang="en-US" sz="1900" kern="1200" dirty="0"/>
            <a:t>handle large datasets and has optimized algorithms</a:t>
          </a:r>
        </a:p>
      </dsp:txBody>
      <dsp:txXfrm rot="-5400000">
        <a:off x="2926079" y="184092"/>
        <a:ext cx="5150980" cy="941636"/>
      </dsp:txXfrm>
    </dsp:sp>
    <dsp:sp modelId="{9A55BD09-4A12-413F-B4BF-ABC534665AE1}">
      <dsp:nvSpPr>
        <dsp:cNvPr id="0" name=""/>
        <dsp:cNvSpPr/>
      </dsp:nvSpPr>
      <dsp:spPr>
        <a:xfrm>
          <a:off x="0" y="2711"/>
          <a:ext cx="2926080" cy="13043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Performance</a:t>
          </a:r>
        </a:p>
      </dsp:txBody>
      <dsp:txXfrm>
        <a:off x="63675" y="66386"/>
        <a:ext cx="2798730" cy="1177045"/>
      </dsp:txXfrm>
    </dsp:sp>
    <dsp:sp modelId="{11A8A887-B59A-46DC-83A4-2354ABC45CB2}">
      <dsp:nvSpPr>
        <dsp:cNvPr id="0" name=""/>
        <dsp:cNvSpPr/>
      </dsp:nvSpPr>
      <dsp:spPr>
        <a:xfrm rot="5400000">
          <a:off x="5005281" y="-576434"/>
          <a:ext cx="1043516" cy="5201920"/>
        </a:xfrm>
        <a:prstGeom prst="round2SameRect">
          <a:avLst/>
        </a:prstGeom>
        <a:solidFill>
          <a:schemeClr val="accent4">
            <a:tint val="40000"/>
            <a:alpha val="90000"/>
            <a:hueOff val="-722697"/>
            <a:satOff val="2151"/>
            <a:lumOff val="1363"/>
            <a:alphaOff val="0"/>
          </a:schemeClr>
        </a:solidFill>
        <a:ln w="12700" cap="flat" cmpd="sng" algn="ctr">
          <a:solidFill>
            <a:schemeClr val="accent4">
              <a:tint val="40000"/>
              <a:alpha val="90000"/>
              <a:hueOff val="-722697"/>
              <a:satOff val="2151"/>
              <a:lumOff val="13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improves the model's generalization capabilities</a:t>
          </a:r>
        </a:p>
        <a:p>
          <a:pPr marL="171450" lvl="1" indent="-171450" algn="l" defTabSz="844550">
            <a:lnSpc>
              <a:spcPct val="90000"/>
            </a:lnSpc>
            <a:spcBef>
              <a:spcPct val="0"/>
            </a:spcBef>
            <a:spcAft>
              <a:spcPct val="15000"/>
            </a:spcAft>
            <a:buChar char="•"/>
          </a:pPr>
          <a:r>
            <a:rPr lang="en-US" sz="1900" kern="1200" dirty="0"/>
            <a:t>reduces the risk of overfitting on training data.</a:t>
          </a:r>
        </a:p>
      </dsp:txBody>
      <dsp:txXfrm rot="-5400000">
        <a:off x="2926079" y="1553708"/>
        <a:ext cx="5150980" cy="941636"/>
      </dsp:txXfrm>
    </dsp:sp>
    <dsp:sp modelId="{55847F32-FF96-498A-B0CE-C06A6F9CF3FC}">
      <dsp:nvSpPr>
        <dsp:cNvPr id="0" name=""/>
        <dsp:cNvSpPr/>
      </dsp:nvSpPr>
      <dsp:spPr>
        <a:xfrm>
          <a:off x="0" y="1372327"/>
          <a:ext cx="2926080" cy="1304395"/>
        </a:xfrm>
        <a:prstGeom prst="roundRect">
          <a:avLst/>
        </a:prstGeom>
        <a:solidFill>
          <a:schemeClr val="accent4">
            <a:hueOff val="-735036"/>
            <a:satOff val="178"/>
            <a:lumOff val="67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Regularization</a:t>
          </a:r>
        </a:p>
      </dsp:txBody>
      <dsp:txXfrm>
        <a:off x="63675" y="1436002"/>
        <a:ext cx="2798730" cy="1177045"/>
      </dsp:txXfrm>
    </dsp:sp>
    <dsp:sp modelId="{49D03AD8-4321-494B-BAA9-9DAD42C321A8}">
      <dsp:nvSpPr>
        <dsp:cNvPr id="0" name=""/>
        <dsp:cNvSpPr/>
      </dsp:nvSpPr>
      <dsp:spPr>
        <a:xfrm rot="5400000">
          <a:off x="5005281" y="793181"/>
          <a:ext cx="1043516" cy="5201920"/>
        </a:xfrm>
        <a:prstGeom prst="round2SameRect">
          <a:avLst/>
        </a:prstGeom>
        <a:solidFill>
          <a:schemeClr val="accent4">
            <a:tint val="40000"/>
            <a:alpha val="90000"/>
            <a:hueOff val="-1445394"/>
            <a:satOff val="4301"/>
            <a:lumOff val="2726"/>
            <a:alphaOff val="0"/>
          </a:schemeClr>
        </a:solidFill>
        <a:ln w="12700" cap="flat" cmpd="sng" algn="ctr">
          <a:solidFill>
            <a:schemeClr val="accent4">
              <a:tint val="40000"/>
              <a:alpha val="90000"/>
              <a:hueOff val="-1445394"/>
              <a:satOff val="4301"/>
              <a:lumOff val="27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a wide range of loss functions and evaluation metrics</a:t>
          </a:r>
        </a:p>
      </dsp:txBody>
      <dsp:txXfrm rot="-5400000">
        <a:off x="2926079" y="2923323"/>
        <a:ext cx="5150980" cy="941636"/>
      </dsp:txXfrm>
    </dsp:sp>
    <dsp:sp modelId="{83E5AA05-DFDD-410D-98A9-0A6CD6D2ABA9}">
      <dsp:nvSpPr>
        <dsp:cNvPr id="0" name=""/>
        <dsp:cNvSpPr/>
      </dsp:nvSpPr>
      <dsp:spPr>
        <a:xfrm>
          <a:off x="0" y="2741943"/>
          <a:ext cx="2926080" cy="1304395"/>
        </a:xfrm>
        <a:prstGeom prst="roundRect">
          <a:avLst/>
        </a:prstGeom>
        <a:solidFill>
          <a:schemeClr val="accent4">
            <a:hueOff val="-1470071"/>
            <a:satOff val="356"/>
            <a:lumOff val="1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Flexibility</a:t>
          </a:r>
        </a:p>
      </dsp:txBody>
      <dsp:txXfrm>
        <a:off x="63675" y="2805618"/>
        <a:ext cx="2798730" cy="1177045"/>
      </dsp:txXfrm>
    </dsp:sp>
    <dsp:sp modelId="{53E7A1FF-669E-4FE5-AFDE-30856CEB1967}">
      <dsp:nvSpPr>
        <dsp:cNvPr id="0" name=""/>
        <dsp:cNvSpPr/>
      </dsp:nvSpPr>
      <dsp:spPr>
        <a:xfrm rot="5400000">
          <a:off x="5005281" y="2162797"/>
          <a:ext cx="1043516" cy="5201920"/>
        </a:xfrm>
        <a:prstGeom prst="round2SameRect">
          <a:avLst/>
        </a:prstGeom>
        <a:solidFill>
          <a:schemeClr val="accent4">
            <a:tint val="40000"/>
            <a:alpha val="90000"/>
            <a:hueOff val="-2168091"/>
            <a:satOff val="6452"/>
            <a:lumOff val="4089"/>
            <a:alphaOff val="0"/>
          </a:schemeClr>
        </a:solidFill>
        <a:ln w="12700" cap="flat" cmpd="sng" algn="ctr">
          <a:solidFill>
            <a:schemeClr val="accent4">
              <a:tint val="40000"/>
              <a:alpha val="90000"/>
              <a:hueOff val="-2168091"/>
              <a:satOff val="6452"/>
              <a:lumOff val="40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provides a feature importance score</a:t>
          </a:r>
        </a:p>
      </dsp:txBody>
      <dsp:txXfrm rot="-5400000">
        <a:off x="2926079" y="4292939"/>
        <a:ext cx="5150980" cy="941636"/>
      </dsp:txXfrm>
    </dsp:sp>
    <dsp:sp modelId="{63D468F0-EE22-4980-BC9D-4454FADA1260}">
      <dsp:nvSpPr>
        <dsp:cNvPr id="0" name=""/>
        <dsp:cNvSpPr/>
      </dsp:nvSpPr>
      <dsp:spPr>
        <a:xfrm>
          <a:off x="0" y="4111559"/>
          <a:ext cx="2926080" cy="1304395"/>
        </a:xfrm>
        <a:prstGeom prst="roundRect">
          <a:avLst/>
        </a:prstGeom>
        <a:solidFill>
          <a:schemeClr val="accent4">
            <a:hueOff val="-2205107"/>
            <a:satOff val="534"/>
            <a:lumOff val="2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Feature Importance</a:t>
          </a:r>
        </a:p>
      </dsp:txBody>
      <dsp:txXfrm>
        <a:off x="63675" y="4175234"/>
        <a:ext cx="2798730" cy="11770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DC59-B973-429B-87CF-22407833B32A}">
      <dsp:nvSpPr>
        <dsp:cNvPr id="0" name=""/>
        <dsp:cNvSpPr/>
      </dsp:nvSpPr>
      <dsp:spPr>
        <a:xfrm rot="5400000">
          <a:off x="4828539" y="-1725189"/>
          <a:ext cx="1397000" cy="520192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complex to understand and implement</a:t>
          </a:r>
          <a:endParaRPr lang="en-US" sz="2000" kern="1200" dirty="0"/>
        </a:p>
      </dsp:txBody>
      <dsp:txXfrm rot="-5400000">
        <a:off x="2926079" y="245467"/>
        <a:ext cx="5133724" cy="1260608"/>
      </dsp:txXfrm>
    </dsp:sp>
    <dsp:sp modelId="{9A55BD09-4A12-413F-B4BF-ABC534665AE1}">
      <dsp:nvSpPr>
        <dsp:cNvPr id="0" name=""/>
        <dsp:cNvSpPr/>
      </dsp:nvSpPr>
      <dsp:spPr>
        <a:xfrm>
          <a:off x="0" y="2645"/>
          <a:ext cx="2926080" cy="17462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0" i="0" kern="1200" dirty="0"/>
            <a:t>Complexity</a:t>
          </a:r>
          <a:endParaRPr lang="en-US" sz="3100" kern="1200" dirty="0"/>
        </a:p>
      </dsp:txBody>
      <dsp:txXfrm>
        <a:off x="85245" y="87890"/>
        <a:ext cx="2755590" cy="1575760"/>
      </dsp:txXfrm>
    </dsp:sp>
    <dsp:sp modelId="{11A8A887-B59A-46DC-83A4-2354ABC45CB2}">
      <dsp:nvSpPr>
        <dsp:cNvPr id="0" name=""/>
        <dsp:cNvSpPr/>
      </dsp:nvSpPr>
      <dsp:spPr>
        <a:xfrm rot="5400000">
          <a:off x="4828539" y="108373"/>
          <a:ext cx="1397000" cy="5201920"/>
        </a:xfrm>
        <a:prstGeom prst="round2SameRect">
          <a:avLst/>
        </a:prstGeom>
        <a:solidFill>
          <a:schemeClr val="accent4">
            <a:tint val="40000"/>
            <a:alpha val="90000"/>
            <a:hueOff val="-1084045"/>
            <a:satOff val="3226"/>
            <a:lumOff val="2045"/>
            <a:alphaOff val="0"/>
          </a:schemeClr>
        </a:solidFill>
        <a:ln w="12700" cap="flat" cmpd="sng" algn="ctr">
          <a:solidFill>
            <a:schemeClr val="accent4">
              <a:tint val="40000"/>
              <a:alpha val="90000"/>
              <a:hueOff val="-1084045"/>
              <a:satOff val="3226"/>
              <a:lumOff val="20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several hyperparameters that need to be tuned for optimal performance</a:t>
          </a:r>
          <a:endParaRPr lang="en-US" sz="2000" kern="1200" dirty="0"/>
        </a:p>
      </dsp:txBody>
      <dsp:txXfrm rot="-5400000">
        <a:off x="2926079" y="2079029"/>
        <a:ext cx="5133724" cy="1260608"/>
      </dsp:txXfrm>
    </dsp:sp>
    <dsp:sp modelId="{55847F32-FF96-498A-B0CE-C06A6F9CF3FC}">
      <dsp:nvSpPr>
        <dsp:cNvPr id="0" name=""/>
        <dsp:cNvSpPr/>
      </dsp:nvSpPr>
      <dsp:spPr>
        <a:xfrm>
          <a:off x="0" y="1836208"/>
          <a:ext cx="2926080" cy="1746250"/>
        </a:xfrm>
        <a:prstGeom prst="roundRect">
          <a:avLst/>
        </a:prstGeom>
        <a:solidFill>
          <a:schemeClr val="accent4">
            <a:hueOff val="-1102554"/>
            <a:satOff val="267"/>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0" i="0" kern="1200" dirty="0"/>
            <a:t>Parameter Tuning</a:t>
          </a:r>
          <a:endParaRPr lang="en-US" sz="3100" kern="1200" dirty="0"/>
        </a:p>
      </dsp:txBody>
      <dsp:txXfrm>
        <a:off x="85245" y="1921453"/>
        <a:ext cx="2755590" cy="1575760"/>
      </dsp:txXfrm>
    </dsp:sp>
    <dsp:sp modelId="{49D03AD8-4321-494B-BAA9-9DAD42C321A8}">
      <dsp:nvSpPr>
        <dsp:cNvPr id="0" name=""/>
        <dsp:cNvSpPr/>
      </dsp:nvSpPr>
      <dsp:spPr>
        <a:xfrm rot="5400000">
          <a:off x="4828539" y="1941936"/>
          <a:ext cx="1397000" cy="5201920"/>
        </a:xfrm>
        <a:prstGeom prst="round2SameRect">
          <a:avLst/>
        </a:prstGeom>
        <a:solidFill>
          <a:schemeClr val="accent4">
            <a:tint val="40000"/>
            <a:alpha val="90000"/>
            <a:hueOff val="-2168091"/>
            <a:satOff val="6452"/>
            <a:lumOff val="4089"/>
            <a:alphaOff val="0"/>
          </a:schemeClr>
        </a:solidFill>
        <a:ln w="12700" cap="flat" cmpd="sng" algn="ctr">
          <a:solidFill>
            <a:schemeClr val="accent4">
              <a:tint val="40000"/>
              <a:alpha val="90000"/>
              <a:hueOff val="-2168091"/>
              <a:satOff val="6452"/>
              <a:lumOff val="40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ensemble nature of </a:t>
          </a:r>
          <a:r>
            <a:rPr lang="en-US" sz="2000" b="0" i="0" kern="1200" dirty="0" err="1"/>
            <a:t>XGBoost</a:t>
          </a:r>
          <a:r>
            <a:rPr lang="en-US" sz="2000" b="0" i="0" kern="1200" dirty="0"/>
            <a:t> &amp;  combination of multiple trees make it harder to interpret the individual decision-making process</a:t>
          </a:r>
          <a:endParaRPr lang="en-US" sz="2000" kern="1200" dirty="0"/>
        </a:p>
      </dsp:txBody>
      <dsp:txXfrm rot="-5400000">
        <a:off x="2926079" y="3912592"/>
        <a:ext cx="5133724" cy="1260608"/>
      </dsp:txXfrm>
    </dsp:sp>
    <dsp:sp modelId="{83E5AA05-DFDD-410D-98A9-0A6CD6D2ABA9}">
      <dsp:nvSpPr>
        <dsp:cNvPr id="0" name=""/>
        <dsp:cNvSpPr/>
      </dsp:nvSpPr>
      <dsp:spPr>
        <a:xfrm>
          <a:off x="0" y="3669771"/>
          <a:ext cx="2926080" cy="1746250"/>
        </a:xfrm>
        <a:prstGeom prst="roundRect">
          <a:avLst/>
        </a:prstGeom>
        <a:solidFill>
          <a:schemeClr val="accent4">
            <a:hueOff val="-2205107"/>
            <a:satOff val="534"/>
            <a:lumOff val="2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0" i="0" kern="1200" dirty="0"/>
            <a:t>Interpretability</a:t>
          </a:r>
          <a:endParaRPr lang="en-US" sz="3100" kern="1200" dirty="0"/>
        </a:p>
      </dsp:txBody>
      <dsp:txXfrm>
        <a:off x="85245" y="3755016"/>
        <a:ext cx="2755590" cy="1575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DC59-B973-429B-87CF-22407833B32A}">
      <dsp:nvSpPr>
        <dsp:cNvPr id="0" name=""/>
        <dsp:cNvSpPr/>
      </dsp:nvSpPr>
      <dsp:spPr>
        <a:xfrm rot="5400000">
          <a:off x="5005281" y="-1946050"/>
          <a:ext cx="1043516" cy="520192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t>automatically adjust their weights and connections based on the input data</a:t>
          </a:r>
          <a:endParaRPr lang="en-US" sz="1500" kern="1200" dirty="0"/>
        </a:p>
        <a:p>
          <a:pPr marL="114300" lvl="1" indent="-114300" algn="l" defTabSz="666750">
            <a:lnSpc>
              <a:spcPct val="90000"/>
            </a:lnSpc>
            <a:spcBef>
              <a:spcPct val="0"/>
            </a:spcBef>
            <a:spcAft>
              <a:spcPct val="15000"/>
            </a:spcAft>
            <a:buChar char="•"/>
          </a:pPr>
          <a:r>
            <a:rPr lang="en-US" sz="1500" b="0" i="0" kern="1200" dirty="0"/>
            <a:t>allowing them to handle complex and non-linear relationships.</a:t>
          </a:r>
          <a:endParaRPr lang="en-US" sz="1500" kern="1200" dirty="0"/>
        </a:p>
      </dsp:txBody>
      <dsp:txXfrm rot="-5400000">
        <a:off x="2926079" y="184092"/>
        <a:ext cx="5150980" cy="941636"/>
      </dsp:txXfrm>
    </dsp:sp>
    <dsp:sp modelId="{9A55BD09-4A12-413F-B4BF-ABC534665AE1}">
      <dsp:nvSpPr>
        <dsp:cNvPr id="0" name=""/>
        <dsp:cNvSpPr/>
      </dsp:nvSpPr>
      <dsp:spPr>
        <a:xfrm>
          <a:off x="0" y="2711"/>
          <a:ext cx="2926080" cy="13043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i="0" kern="1200" dirty="0"/>
            <a:t>Adaptability</a:t>
          </a:r>
          <a:endParaRPr lang="en-US" sz="3200" kern="1200" dirty="0"/>
        </a:p>
      </dsp:txBody>
      <dsp:txXfrm>
        <a:off x="63675" y="66386"/>
        <a:ext cx="2798730" cy="1177045"/>
      </dsp:txXfrm>
    </dsp:sp>
    <dsp:sp modelId="{11A8A887-B59A-46DC-83A4-2354ABC45CB2}">
      <dsp:nvSpPr>
        <dsp:cNvPr id="0" name=""/>
        <dsp:cNvSpPr/>
      </dsp:nvSpPr>
      <dsp:spPr>
        <a:xfrm rot="5400000">
          <a:off x="5005281" y="-576434"/>
          <a:ext cx="1043516" cy="5201920"/>
        </a:xfrm>
        <a:prstGeom prst="round2SameRect">
          <a:avLst/>
        </a:prstGeom>
        <a:solidFill>
          <a:schemeClr val="accent4">
            <a:tint val="40000"/>
            <a:alpha val="90000"/>
            <a:hueOff val="-722697"/>
            <a:satOff val="2151"/>
            <a:lumOff val="1363"/>
            <a:alphaOff val="0"/>
          </a:schemeClr>
        </a:solidFill>
        <a:ln w="12700" cap="flat" cmpd="sng" algn="ctr">
          <a:solidFill>
            <a:schemeClr val="accent4">
              <a:tint val="40000"/>
              <a:alpha val="90000"/>
              <a:hueOff val="-722697"/>
              <a:satOff val="2151"/>
              <a:lumOff val="13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a:t>dentify and classify patterns in data</a:t>
          </a:r>
          <a:endParaRPr lang="en-US" sz="1500" kern="1200" dirty="0"/>
        </a:p>
      </dsp:txBody>
      <dsp:txXfrm rot="-5400000">
        <a:off x="2926079" y="1553708"/>
        <a:ext cx="5150980" cy="941636"/>
      </dsp:txXfrm>
    </dsp:sp>
    <dsp:sp modelId="{55847F32-FF96-498A-B0CE-C06A6F9CF3FC}">
      <dsp:nvSpPr>
        <dsp:cNvPr id="0" name=""/>
        <dsp:cNvSpPr/>
      </dsp:nvSpPr>
      <dsp:spPr>
        <a:xfrm>
          <a:off x="0" y="1372327"/>
          <a:ext cx="2926080" cy="1304395"/>
        </a:xfrm>
        <a:prstGeom prst="roundRect">
          <a:avLst/>
        </a:prstGeom>
        <a:solidFill>
          <a:schemeClr val="accent4">
            <a:hueOff val="-735036"/>
            <a:satOff val="178"/>
            <a:lumOff val="67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i="0" kern="1200" dirty="0"/>
            <a:t>Pattern Recognition</a:t>
          </a:r>
          <a:endParaRPr lang="en-US" sz="3200" kern="1200" dirty="0"/>
        </a:p>
      </dsp:txBody>
      <dsp:txXfrm>
        <a:off x="63675" y="1436002"/>
        <a:ext cx="2798730" cy="1177045"/>
      </dsp:txXfrm>
    </dsp:sp>
    <dsp:sp modelId="{49D03AD8-4321-494B-BAA9-9DAD42C321A8}">
      <dsp:nvSpPr>
        <dsp:cNvPr id="0" name=""/>
        <dsp:cNvSpPr/>
      </dsp:nvSpPr>
      <dsp:spPr>
        <a:xfrm rot="5400000">
          <a:off x="5005281" y="793181"/>
          <a:ext cx="1043516" cy="5201920"/>
        </a:xfrm>
        <a:prstGeom prst="round2SameRect">
          <a:avLst/>
        </a:prstGeom>
        <a:solidFill>
          <a:schemeClr val="accent4">
            <a:tint val="40000"/>
            <a:alpha val="90000"/>
            <a:hueOff val="-1445394"/>
            <a:satOff val="4301"/>
            <a:lumOff val="2726"/>
            <a:alphaOff val="0"/>
          </a:schemeClr>
        </a:solidFill>
        <a:ln w="12700" cap="flat" cmpd="sng" algn="ctr">
          <a:solidFill>
            <a:schemeClr val="accent4">
              <a:tint val="40000"/>
              <a:alpha val="90000"/>
              <a:hueOff val="-1445394"/>
              <a:satOff val="4301"/>
              <a:lumOff val="27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t>robust against data noise and partial failures</a:t>
          </a:r>
          <a:endParaRPr lang="en-US" sz="1500" kern="1200" dirty="0"/>
        </a:p>
      </dsp:txBody>
      <dsp:txXfrm rot="-5400000">
        <a:off x="2926079" y="2923323"/>
        <a:ext cx="5150980" cy="941636"/>
      </dsp:txXfrm>
    </dsp:sp>
    <dsp:sp modelId="{83E5AA05-DFDD-410D-98A9-0A6CD6D2ABA9}">
      <dsp:nvSpPr>
        <dsp:cNvPr id="0" name=""/>
        <dsp:cNvSpPr/>
      </dsp:nvSpPr>
      <dsp:spPr>
        <a:xfrm>
          <a:off x="0" y="2741943"/>
          <a:ext cx="2926080" cy="1304395"/>
        </a:xfrm>
        <a:prstGeom prst="roundRect">
          <a:avLst/>
        </a:prstGeom>
        <a:solidFill>
          <a:schemeClr val="accent4">
            <a:hueOff val="-1470071"/>
            <a:satOff val="356"/>
            <a:lumOff val="1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i="0" kern="1200" dirty="0"/>
            <a:t>Fault Tolerance</a:t>
          </a:r>
          <a:endParaRPr lang="en-US" sz="3200" kern="1200" dirty="0"/>
        </a:p>
      </dsp:txBody>
      <dsp:txXfrm>
        <a:off x="63675" y="2805618"/>
        <a:ext cx="2798730" cy="1177045"/>
      </dsp:txXfrm>
    </dsp:sp>
    <dsp:sp modelId="{53E7A1FF-669E-4FE5-AFDE-30856CEB1967}">
      <dsp:nvSpPr>
        <dsp:cNvPr id="0" name=""/>
        <dsp:cNvSpPr/>
      </dsp:nvSpPr>
      <dsp:spPr>
        <a:xfrm rot="5400000">
          <a:off x="5005281" y="2162797"/>
          <a:ext cx="1043516" cy="5201920"/>
        </a:xfrm>
        <a:prstGeom prst="round2SameRect">
          <a:avLst/>
        </a:prstGeom>
        <a:solidFill>
          <a:schemeClr val="accent4">
            <a:tint val="40000"/>
            <a:alpha val="90000"/>
            <a:hueOff val="-2168091"/>
            <a:satOff val="6452"/>
            <a:lumOff val="4089"/>
            <a:alphaOff val="0"/>
          </a:schemeClr>
        </a:solidFill>
        <a:ln w="12700" cap="flat" cmpd="sng" algn="ctr">
          <a:solidFill>
            <a:schemeClr val="accent4">
              <a:tint val="40000"/>
              <a:alpha val="90000"/>
              <a:hueOff val="-2168091"/>
              <a:satOff val="6452"/>
              <a:lumOff val="40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t>generalize from the training data to make predictions on unseen data</a:t>
          </a:r>
          <a:endParaRPr lang="en-US" sz="1500" kern="1200" dirty="0"/>
        </a:p>
      </dsp:txBody>
      <dsp:txXfrm rot="-5400000">
        <a:off x="2926079" y="4292939"/>
        <a:ext cx="5150980" cy="941636"/>
      </dsp:txXfrm>
    </dsp:sp>
    <dsp:sp modelId="{63D468F0-EE22-4980-BC9D-4454FADA1260}">
      <dsp:nvSpPr>
        <dsp:cNvPr id="0" name=""/>
        <dsp:cNvSpPr/>
      </dsp:nvSpPr>
      <dsp:spPr>
        <a:xfrm>
          <a:off x="0" y="4111559"/>
          <a:ext cx="2926080" cy="1304395"/>
        </a:xfrm>
        <a:prstGeom prst="roundRect">
          <a:avLst/>
        </a:prstGeom>
        <a:solidFill>
          <a:schemeClr val="accent4">
            <a:hueOff val="-2205107"/>
            <a:satOff val="534"/>
            <a:lumOff val="2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i="0" kern="1200" dirty="0"/>
            <a:t>Generalization</a:t>
          </a:r>
          <a:endParaRPr lang="en-US" sz="3200" kern="1200" dirty="0"/>
        </a:p>
      </dsp:txBody>
      <dsp:txXfrm>
        <a:off x="63675" y="4175234"/>
        <a:ext cx="2798730" cy="11770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DC59-B973-429B-87CF-22407833B32A}">
      <dsp:nvSpPr>
        <dsp:cNvPr id="0" name=""/>
        <dsp:cNvSpPr/>
      </dsp:nvSpPr>
      <dsp:spPr>
        <a:xfrm rot="5400000">
          <a:off x="5005281" y="-1946050"/>
          <a:ext cx="1043516" cy="520192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t>heir internal workings can be difficult to interpret</a:t>
          </a:r>
          <a:endParaRPr lang="en-US" sz="2000" kern="1200" dirty="0"/>
        </a:p>
      </dsp:txBody>
      <dsp:txXfrm rot="-5400000">
        <a:off x="2926079" y="184092"/>
        <a:ext cx="5150980" cy="941636"/>
      </dsp:txXfrm>
    </dsp:sp>
    <dsp:sp modelId="{9A55BD09-4A12-413F-B4BF-ABC534665AE1}">
      <dsp:nvSpPr>
        <dsp:cNvPr id="0" name=""/>
        <dsp:cNvSpPr/>
      </dsp:nvSpPr>
      <dsp:spPr>
        <a:xfrm>
          <a:off x="0" y="2711"/>
          <a:ext cx="2926080" cy="13043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i="0" kern="1200" dirty="0"/>
            <a:t>Black Box Nature</a:t>
          </a:r>
          <a:endParaRPr lang="en-US" sz="3000" kern="1200" dirty="0"/>
        </a:p>
      </dsp:txBody>
      <dsp:txXfrm>
        <a:off x="63675" y="66386"/>
        <a:ext cx="2798730" cy="1177045"/>
      </dsp:txXfrm>
    </dsp:sp>
    <dsp:sp modelId="{11A8A887-B59A-46DC-83A4-2354ABC45CB2}">
      <dsp:nvSpPr>
        <dsp:cNvPr id="0" name=""/>
        <dsp:cNvSpPr/>
      </dsp:nvSpPr>
      <dsp:spPr>
        <a:xfrm rot="5400000">
          <a:off x="5005281" y="-576434"/>
          <a:ext cx="1043516" cy="5201920"/>
        </a:xfrm>
        <a:prstGeom prst="round2SameRect">
          <a:avLst/>
        </a:prstGeom>
        <a:solidFill>
          <a:schemeClr val="accent4">
            <a:tint val="40000"/>
            <a:alpha val="90000"/>
            <a:hueOff val="-722697"/>
            <a:satOff val="2151"/>
            <a:lumOff val="1363"/>
            <a:alphaOff val="0"/>
          </a:schemeClr>
        </a:solidFill>
        <a:ln w="12700" cap="flat" cmpd="sng" algn="ctr">
          <a:solidFill>
            <a:schemeClr val="accent4">
              <a:tint val="40000"/>
              <a:alpha val="90000"/>
              <a:hueOff val="-722697"/>
              <a:satOff val="2151"/>
              <a:lumOff val="13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requires substantial computational resources, including processing power and memory,</a:t>
          </a:r>
          <a:endParaRPr lang="en-US" sz="2000" kern="1200" dirty="0"/>
        </a:p>
      </dsp:txBody>
      <dsp:txXfrm rot="-5400000">
        <a:off x="2926079" y="1553708"/>
        <a:ext cx="5150980" cy="941636"/>
      </dsp:txXfrm>
    </dsp:sp>
    <dsp:sp modelId="{55847F32-FF96-498A-B0CE-C06A6F9CF3FC}">
      <dsp:nvSpPr>
        <dsp:cNvPr id="0" name=""/>
        <dsp:cNvSpPr/>
      </dsp:nvSpPr>
      <dsp:spPr>
        <a:xfrm>
          <a:off x="0" y="1372327"/>
          <a:ext cx="2926080" cy="1304395"/>
        </a:xfrm>
        <a:prstGeom prst="roundRect">
          <a:avLst/>
        </a:prstGeom>
        <a:solidFill>
          <a:schemeClr val="accent4">
            <a:hueOff val="-735036"/>
            <a:satOff val="178"/>
            <a:lumOff val="67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i="0" kern="1200"/>
            <a:t>Computational Requirements</a:t>
          </a:r>
          <a:endParaRPr lang="en-US" sz="3000" kern="1200" dirty="0"/>
        </a:p>
      </dsp:txBody>
      <dsp:txXfrm>
        <a:off x="63675" y="1436002"/>
        <a:ext cx="2798730" cy="1177045"/>
      </dsp:txXfrm>
    </dsp:sp>
    <dsp:sp modelId="{57416A77-8C60-420E-85E1-108C21A3C399}">
      <dsp:nvSpPr>
        <dsp:cNvPr id="0" name=""/>
        <dsp:cNvSpPr/>
      </dsp:nvSpPr>
      <dsp:spPr>
        <a:xfrm rot="5400000">
          <a:off x="5005281" y="793181"/>
          <a:ext cx="1043516" cy="5201920"/>
        </a:xfrm>
        <a:prstGeom prst="round2SameRect">
          <a:avLst/>
        </a:prstGeom>
        <a:solidFill>
          <a:schemeClr val="accent4">
            <a:tint val="40000"/>
            <a:alpha val="90000"/>
            <a:hueOff val="-1445394"/>
            <a:satOff val="4301"/>
            <a:lumOff val="2726"/>
            <a:alphaOff val="0"/>
          </a:schemeClr>
        </a:solidFill>
        <a:ln w="12700" cap="flat" cmpd="sng" algn="ctr">
          <a:solidFill>
            <a:schemeClr val="accent4">
              <a:tint val="40000"/>
              <a:alpha val="90000"/>
              <a:hueOff val="-1445394"/>
              <a:satOff val="4301"/>
              <a:lumOff val="27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occurs when the network becomes too specialized</a:t>
          </a:r>
          <a:endParaRPr lang="en-US" sz="2000" kern="1200" dirty="0"/>
        </a:p>
      </dsp:txBody>
      <dsp:txXfrm rot="-5400000">
        <a:off x="2926079" y="2923323"/>
        <a:ext cx="5150980" cy="941636"/>
      </dsp:txXfrm>
    </dsp:sp>
    <dsp:sp modelId="{40134122-720A-4796-B20F-5F5CBA3D1C27}">
      <dsp:nvSpPr>
        <dsp:cNvPr id="0" name=""/>
        <dsp:cNvSpPr/>
      </dsp:nvSpPr>
      <dsp:spPr>
        <a:xfrm>
          <a:off x="0" y="2741943"/>
          <a:ext cx="2926080" cy="1304395"/>
        </a:xfrm>
        <a:prstGeom prst="roundRect">
          <a:avLst/>
        </a:prstGeom>
        <a:solidFill>
          <a:schemeClr val="accent4">
            <a:hueOff val="-1470071"/>
            <a:satOff val="356"/>
            <a:lumOff val="1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i="0" kern="1200" dirty="0"/>
            <a:t>Overfitting</a:t>
          </a:r>
          <a:endParaRPr lang="en-US" sz="3000" kern="1200" dirty="0"/>
        </a:p>
      </dsp:txBody>
      <dsp:txXfrm>
        <a:off x="63675" y="2805618"/>
        <a:ext cx="2798730" cy="1177045"/>
      </dsp:txXfrm>
    </dsp:sp>
    <dsp:sp modelId="{53E7A1FF-669E-4FE5-AFDE-30856CEB1967}">
      <dsp:nvSpPr>
        <dsp:cNvPr id="0" name=""/>
        <dsp:cNvSpPr/>
      </dsp:nvSpPr>
      <dsp:spPr>
        <a:xfrm rot="5400000">
          <a:off x="5005281" y="2162797"/>
          <a:ext cx="1043516" cy="5201920"/>
        </a:xfrm>
        <a:prstGeom prst="round2SameRect">
          <a:avLst/>
        </a:prstGeom>
        <a:solidFill>
          <a:schemeClr val="accent4">
            <a:tint val="40000"/>
            <a:alpha val="90000"/>
            <a:hueOff val="-2168091"/>
            <a:satOff val="6452"/>
            <a:lumOff val="4089"/>
            <a:alphaOff val="0"/>
          </a:schemeClr>
        </a:solidFill>
        <a:ln w="12700" cap="flat" cmpd="sng" algn="ctr">
          <a:solidFill>
            <a:schemeClr val="accent4">
              <a:tint val="40000"/>
              <a:alpha val="90000"/>
              <a:hueOff val="-2168091"/>
              <a:satOff val="6452"/>
              <a:lumOff val="40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heavily rely on large amounts of labeled training data to learn effectively.</a:t>
          </a:r>
          <a:endParaRPr lang="en-US" sz="2000" kern="1200" dirty="0"/>
        </a:p>
      </dsp:txBody>
      <dsp:txXfrm rot="-5400000">
        <a:off x="2926079" y="4292939"/>
        <a:ext cx="5150980" cy="941636"/>
      </dsp:txXfrm>
    </dsp:sp>
    <dsp:sp modelId="{63D468F0-EE22-4980-BC9D-4454FADA1260}">
      <dsp:nvSpPr>
        <dsp:cNvPr id="0" name=""/>
        <dsp:cNvSpPr/>
      </dsp:nvSpPr>
      <dsp:spPr>
        <a:xfrm>
          <a:off x="0" y="4111559"/>
          <a:ext cx="2926080" cy="1304395"/>
        </a:xfrm>
        <a:prstGeom prst="roundRect">
          <a:avLst/>
        </a:prstGeom>
        <a:solidFill>
          <a:schemeClr val="accent4">
            <a:hueOff val="-2205107"/>
            <a:satOff val="534"/>
            <a:lumOff val="2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i="0" kern="1200" dirty="0"/>
            <a:t>Data Dependency</a:t>
          </a:r>
          <a:endParaRPr lang="en-US" sz="3000" kern="1200" dirty="0"/>
        </a:p>
      </dsp:txBody>
      <dsp:txXfrm>
        <a:off x="63675" y="4175234"/>
        <a:ext cx="2798730" cy="11770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DC59-B973-429B-87CF-22407833B32A}">
      <dsp:nvSpPr>
        <dsp:cNvPr id="0" name=""/>
        <dsp:cNvSpPr/>
      </dsp:nvSpPr>
      <dsp:spPr>
        <a:xfrm rot="5400000">
          <a:off x="5005281" y="-1946050"/>
          <a:ext cx="1043516" cy="520192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t>capable of learning complex representations of data by leveraging multiple layers of interconnected nodes</a:t>
          </a:r>
          <a:endParaRPr lang="en-US" sz="2000" kern="1200" dirty="0"/>
        </a:p>
      </dsp:txBody>
      <dsp:txXfrm rot="-5400000">
        <a:off x="2926079" y="184092"/>
        <a:ext cx="5150980" cy="941636"/>
      </dsp:txXfrm>
    </dsp:sp>
    <dsp:sp modelId="{9A55BD09-4A12-413F-B4BF-ABC534665AE1}">
      <dsp:nvSpPr>
        <dsp:cNvPr id="0" name=""/>
        <dsp:cNvSpPr/>
      </dsp:nvSpPr>
      <dsp:spPr>
        <a:xfrm>
          <a:off x="0" y="2711"/>
          <a:ext cx="2926080" cy="13043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0" i="0" kern="1200" dirty="0"/>
            <a:t>Increased Representation Power</a:t>
          </a:r>
          <a:endParaRPr lang="en-US" sz="2500" kern="1200" dirty="0"/>
        </a:p>
      </dsp:txBody>
      <dsp:txXfrm>
        <a:off x="63675" y="66386"/>
        <a:ext cx="2798730" cy="1177045"/>
      </dsp:txXfrm>
    </dsp:sp>
    <dsp:sp modelId="{11A8A887-B59A-46DC-83A4-2354ABC45CB2}">
      <dsp:nvSpPr>
        <dsp:cNvPr id="0" name=""/>
        <dsp:cNvSpPr/>
      </dsp:nvSpPr>
      <dsp:spPr>
        <a:xfrm rot="5400000">
          <a:off x="5005281" y="-576434"/>
          <a:ext cx="1043516" cy="5201920"/>
        </a:xfrm>
        <a:prstGeom prst="round2SameRect">
          <a:avLst/>
        </a:prstGeom>
        <a:solidFill>
          <a:schemeClr val="accent4">
            <a:tint val="40000"/>
            <a:alpha val="90000"/>
            <a:hueOff val="-722697"/>
            <a:satOff val="2151"/>
            <a:lumOff val="1363"/>
            <a:alphaOff val="0"/>
          </a:schemeClr>
        </a:solidFill>
        <a:ln w="12700" cap="flat" cmpd="sng" algn="ctr">
          <a:solidFill>
            <a:schemeClr val="accent4">
              <a:tint val="40000"/>
              <a:alpha val="90000"/>
              <a:hueOff val="-722697"/>
              <a:satOff val="2151"/>
              <a:lumOff val="13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t>automatically learn relevant features from raw or high-dimensional input data</a:t>
          </a:r>
          <a:endParaRPr lang="en-US" sz="2000" kern="1200" dirty="0"/>
        </a:p>
      </dsp:txBody>
      <dsp:txXfrm rot="-5400000">
        <a:off x="2926079" y="1553708"/>
        <a:ext cx="5150980" cy="941636"/>
      </dsp:txXfrm>
    </dsp:sp>
    <dsp:sp modelId="{55847F32-FF96-498A-B0CE-C06A6F9CF3FC}">
      <dsp:nvSpPr>
        <dsp:cNvPr id="0" name=""/>
        <dsp:cNvSpPr/>
      </dsp:nvSpPr>
      <dsp:spPr>
        <a:xfrm>
          <a:off x="0" y="1372327"/>
          <a:ext cx="2926080" cy="1304395"/>
        </a:xfrm>
        <a:prstGeom prst="roundRect">
          <a:avLst/>
        </a:prstGeom>
        <a:solidFill>
          <a:schemeClr val="accent4">
            <a:hueOff val="-735036"/>
            <a:satOff val="178"/>
            <a:lumOff val="67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0" i="0" kern="1200"/>
            <a:t>Feature Learning</a:t>
          </a:r>
          <a:endParaRPr lang="en-US" sz="2500" kern="1200" dirty="0"/>
        </a:p>
      </dsp:txBody>
      <dsp:txXfrm>
        <a:off x="63675" y="1436002"/>
        <a:ext cx="2798730" cy="1177045"/>
      </dsp:txXfrm>
    </dsp:sp>
    <dsp:sp modelId="{57416A77-8C60-420E-85E1-108C21A3C399}">
      <dsp:nvSpPr>
        <dsp:cNvPr id="0" name=""/>
        <dsp:cNvSpPr/>
      </dsp:nvSpPr>
      <dsp:spPr>
        <a:xfrm rot="5400000">
          <a:off x="5005281" y="793181"/>
          <a:ext cx="1043516" cy="5201920"/>
        </a:xfrm>
        <a:prstGeom prst="round2SameRect">
          <a:avLst/>
        </a:prstGeom>
        <a:solidFill>
          <a:schemeClr val="accent4">
            <a:tint val="40000"/>
            <a:alpha val="90000"/>
            <a:hueOff val="-1445394"/>
            <a:satOff val="4301"/>
            <a:lumOff val="2726"/>
            <a:alphaOff val="0"/>
          </a:schemeClr>
        </a:solidFill>
        <a:ln w="12700" cap="flat" cmpd="sng" algn="ctr">
          <a:solidFill>
            <a:schemeClr val="accent4">
              <a:tint val="40000"/>
              <a:alpha val="90000"/>
              <a:hueOff val="-1445394"/>
              <a:satOff val="4301"/>
              <a:lumOff val="27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achieved remarkable performance in </a:t>
          </a:r>
          <a:r>
            <a:rPr lang="en-US" sz="2000" b="0" i="0" kern="1200"/>
            <a:t>various domains</a:t>
          </a:r>
          <a:endParaRPr lang="en-US" sz="2000" kern="1200" dirty="0"/>
        </a:p>
      </dsp:txBody>
      <dsp:txXfrm rot="-5400000">
        <a:off x="2926079" y="2923323"/>
        <a:ext cx="5150980" cy="941636"/>
      </dsp:txXfrm>
    </dsp:sp>
    <dsp:sp modelId="{40134122-720A-4796-B20F-5F5CBA3D1C27}">
      <dsp:nvSpPr>
        <dsp:cNvPr id="0" name=""/>
        <dsp:cNvSpPr/>
      </dsp:nvSpPr>
      <dsp:spPr>
        <a:xfrm>
          <a:off x="0" y="2741943"/>
          <a:ext cx="2926080" cy="1304395"/>
        </a:xfrm>
        <a:prstGeom prst="roundRect">
          <a:avLst/>
        </a:prstGeom>
        <a:solidFill>
          <a:schemeClr val="accent4">
            <a:hueOff val="-1470071"/>
            <a:satOff val="356"/>
            <a:lumOff val="1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0" i="0" kern="1200" dirty="0"/>
            <a:t>State-of-the-Art Performance</a:t>
          </a:r>
          <a:endParaRPr lang="en-US" sz="2500" kern="1200" dirty="0"/>
        </a:p>
      </dsp:txBody>
      <dsp:txXfrm>
        <a:off x="63675" y="2805618"/>
        <a:ext cx="2798730" cy="1177045"/>
      </dsp:txXfrm>
    </dsp:sp>
    <dsp:sp modelId="{56F37D45-5F3F-498F-B7CF-596CB189BFE1}">
      <dsp:nvSpPr>
        <dsp:cNvPr id="0" name=""/>
        <dsp:cNvSpPr/>
      </dsp:nvSpPr>
      <dsp:spPr>
        <a:xfrm rot="5400000">
          <a:off x="5005281" y="2162797"/>
          <a:ext cx="1043516" cy="5201920"/>
        </a:xfrm>
        <a:prstGeom prst="round2SameRect">
          <a:avLst/>
        </a:prstGeom>
        <a:solidFill>
          <a:schemeClr val="accent4">
            <a:tint val="40000"/>
            <a:alpha val="90000"/>
            <a:hueOff val="-2168091"/>
            <a:satOff val="6452"/>
            <a:lumOff val="4089"/>
            <a:alphaOff val="0"/>
          </a:schemeClr>
        </a:solidFill>
        <a:ln w="12700" cap="flat" cmpd="sng" algn="ctr">
          <a:solidFill>
            <a:schemeClr val="accent4">
              <a:tint val="40000"/>
              <a:alpha val="90000"/>
              <a:hueOff val="-2168091"/>
              <a:satOff val="6452"/>
              <a:lumOff val="40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Leverage knowledge learned from one task to perform well on related tasks, a concept known as transfer learning</a:t>
          </a:r>
          <a:endParaRPr lang="en-US" sz="2000" kern="1200" dirty="0"/>
        </a:p>
      </dsp:txBody>
      <dsp:txXfrm rot="-5400000">
        <a:off x="2926079" y="4292939"/>
        <a:ext cx="5150980" cy="941636"/>
      </dsp:txXfrm>
    </dsp:sp>
    <dsp:sp modelId="{2FFA2BD7-BB39-4C56-BB69-3A17CB845904}">
      <dsp:nvSpPr>
        <dsp:cNvPr id="0" name=""/>
        <dsp:cNvSpPr/>
      </dsp:nvSpPr>
      <dsp:spPr>
        <a:xfrm>
          <a:off x="0" y="4111559"/>
          <a:ext cx="2926080" cy="1304395"/>
        </a:xfrm>
        <a:prstGeom prst="roundRect">
          <a:avLst/>
        </a:prstGeom>
        <a:solidFill>
          <a:schemeClr val="accent4">
            <a:hueOff val="-2205107"/>
            <a:satOff val="534"/>
            <a:lumOff val="2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0" i="0" kern="1200" dirty="0"/>
            <a:t>Transfer Learning</a:t>
          </a:r>
          <a:endParaRPr lang="en-US" sz="2500" kern="1200" dirty="0"/>
        </a:p>
      </dsp:txBody>
      <dsp:txXfrm>
        <a:off x="63675" y="4175234"/>
        <a:ext cx="2798730" cy="11770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DC59-B973-429B-87CF-22407833B32A}">
      <dsp:nvSpPr>
        <dsp:cNvPr id="0" name=""/>
        <dsp:cNvSpPr/>
      </dsp:nvSpPr>
      <dsp:spPr>
        <a:xfrm rot="5400000">
          <a:off x="5005281" y="-1946050"/>
          <a:ext cx="1043516" cy="520192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t>Computational Complexity</a:t>
          </a:r>
          <a:endParaRPr lang="en-US" sz="2000" kern="1200" dirty="0"/>
        </a:p>
      </dsp:txBody>
      <dsp:txXfrm rot="-5400000">
        <a:off x="2926079" y="184092"/>
        <a:ext cx="5150980" cy="941636"/>
      </dsp:txXfrm>
    </dsp:sp>
    <dsp:sp modelId="{9A55BD09-4A12-413F-B4BF-ABC534665AE1}">
      <dsp:nvSpPr>
        <dsp:cNvPr id="0" name=""/>
        <dsp:cNvSpPr/>
      </dsp:nvSpPr>
      <dsp:spPr>
        <a:xfrm>
          <a:off x="0" y="2711"/>
          <a:ext cx="2926080" cy="13043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i="0" kern="1200" dirty="0"/>
            <a:t>Computational Complexity</a:t>
          </a:r>
          <a:endParaRPr lang="en-US" sz="3000" kern="1200" dirty="0"/>
        </a:p>
      </dsp:txBody>
      <dsp:txXfrm>
        <a:off x="63675" y="66386"/>
        <a:ext cx="2798730" cy="1177045"/>
      </dsp:txXfrm>
    </dsp:sp>
    <dsp:sp modelId="{11A8A887-B59A-46DC-83A4-2354ABC45CB2}">
      <dsp:nvSpPr>
        <dsp:cNvPr id="0" name=""/>
        <dsp:cNvSpPr/>
      </dsp:nvSpPr>
      <dsp:spPr>
        <a:xfrm rot="5400000">
          <a:off x="5005281" y="-576434"/>
          <a:ext cx="1043516" cy="5201920"/>
        </a:xfrm>
        <a:prstGeom prst="round2SameRect">
          <a:avLst/>
        </a:prstGeom>
        <a:solidFill>
          <a:schemeClr val="accent4">
            <a:tint val="40000"/>
            <a:alpha val="90000"/>
            <a:hueOff val="-722697"/>
            <a:satOff val="2151"/>
            <a:lumOff val="1363"/>
            <a:alphaOff val="0"/>
          </a:schemeClr>
        </a:solidFill>
        <a:ln w="12700" cap="flat" cmpd="sng" algn="ctr">
          <a:solidFill>
            <a:schemeClr val="accent4">
              <a:tint val="40000"/>
              <a:alpha val="90000"/>
              <a:hueOff val="-722697"/>
              <a:satOff val="2151"/>
              <a:lumOff val="13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require large amounts of labeled training data to generalize well and achieve high performance</a:t>
          </a:r>
          <a:endParaRPr lang="en-US" sz="2000" kern="1200" dirty="0"/>
        </a:p>
      </dsp:txBody>
      <dsp:txXfrm rot="-5400000">
        <a:off x="2926079" y="1553708"/>
        <a:ext cx="5150980" cy="941636"/>
      </dsp:txXfrm>
    </dsp:sp>
    <dsp:sp modelId="{55847F32-FF96-498A-B0CE-C06A6F9CF3FC}">
      <dsp:nvSpPr>
        <dsp:cNvPr id="0" name=""/>
        <dsp:cNvSpPr/>
      </dsp:nvSpPr>
      <dsp:spPr>
        <a:xfrm>
          <a:off x="0" y="1372327"/>
          <a:ext cx="2926080" cy="1304395"/>
        </a:xfrm>
        <a:prstGeom prst="roundRect">
          <a:avLst/>
        </a:prstGeom>
        <a:solidFill>
          <a:schemeClr val="accent4">
            <a:hueOff val="-735036"/>
            <a:satOff val="178"/>
            <a:lumOff val="67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i="0" kern="1200"/>
            <a:t>Data Requirements</a:t>
          </a:r>
          <a:endParaRPr lang="en-US" sz="3000" kern="1200" dirty="0"/>
        </a:p>
      </dsp:txBody>
      <dsp:txXfrm>
        <a:off x="63675" y="1436002"/>
        <a:ext cx="2798730" cy="1177045"/>
      </dsp:txXfrm>
    </dsp:sp>
    <dsp:sp modelId="{57416A77-8C60-420E-85E1-108C21A3C399}">
      <dsp:nvSpPr>
        <dsp:cNvPr id="0" name=""/>
        <dsp:cNvSpPr/>
      </dsp:nvSpPr>
      <dsp:spPr>
        <a:xfrm rot="5400000">
          <a:off x="5005281" y="793181"/>
          <a:ext cx="1043516" cy="5201920"/>
        </a:xfrm>
        <a:prstGeom prst="round2SameRect">
          <a:avLst/>
        </a:prstGeom>
        <a:solidFill>
          <a:schemeClr val="accent4">
            <a:tint val="40000"/>
            <a:alpha val="90000"/>
            <a:hueOff val="-1445394"/>
            <a:satOff val="4301"/>
            <a:lumOff val="2726"/>
            <a:alphaOff val="0"/>
          </a:schemeClr>
        </a:solidFill>
        <a:ln w="12700" cap="flat" cmpd="sng" algn="ctr">
          <a:solidFill>
            <a:schemeClr val="accent4">
              <a:tint val="40000"/>
              <a:alpha val="90000"/>
              <a:hueOff val="-1445394"/>
              <a:satOff val="4301"/>
              <a:lumOff val="27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t>susceptible to overfitting, particularly when training data is limited or noisy</a:t>
          </a:r>
          <a:endParaRPr lang="en-US" sz="2000" kern="1200" dirty="0"/>
        </a:p>
      </dsp:txBody>
      <dsp:txXfrm rot="-5400000">
        <a:off x="2926079" y="2923323"/>
        <a:ext cx="5150980" cy="941636"/>
      </dsp:txXfrm>
    </dsp:sp>
    <dsp:sp modelId="{40134122-720A-4796-B20F-5F5CBA3D1C27}">
      <dsp:nvSpPr>
        <dsp:cNvPr id="0" name=""/>
        <dsp:cNvSpPr/>
      </dsp:nvSpPr>
      <dsp:spPr>
        <a:xfrm>
          <a:off x="0" y="2741943"/>
          <a:ext cx="2926080" cy="1304395"/>
        </a:xfrm>
        <a:prstGeom prst="roundRect">
          <a:avLst/>
        </a:prstGeom>
        <a:solidFill>
          <a:schemeClr val="accent4">
            <a:hueOff val="-1470071"/>
            <a:satOff val="356"/>
            <a:lumOff val="1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i="0" kern="1200"/>
            <a:t>Overfitting</a:t>
          </a:r>
          <a:endParaRPr lang="en-US" sz="3000" kern="1200" dirty="0"/>
        </a:p>
      </dsp:txBody>
      <dsp:txXfrm>
        <a:off x="63675" y="2805618"/>
        <a:ext cx="2798730" cy="1177045"/>
      </dsp:txXfrm>
    </dsp:sp>
    <dsp:sp modelId="{56F37D45-5F3F-498F-B7CF-596CB189BFE1}">
      <dsp:nvSpPr>
        <dsp:cNvPr id="0" name=""/>
        <dsp:cNvSpPr/>
      </dsp:nvSpPr>
      <dsp:spPr>
        <a:xfrm rot="5400000">
          <a:off x="5005281" y="2162797"/>
          <a:ext cx="1043516" cy="5201920"/>
        </a:xfrm>
        <a:prstGeom prst="round2SameRect">
          <a:avLst/>
        </a:prstGeom>
        <a:solidFill>
          <a:schemeClr val="accent4">
            <a:tint val="40000"/>
            <a:alpha val="90000"/>
            <a:hueOff val="-2168091"/>
            <a:satOff val="6452"/>
            <a:lumOff val="4089"/>
            <a:alphaOff val="0"/>
          </a:schemeClr>
        </a:solidFill>
        <a:ln w="12700" cap="flat" cmpd="sng" algn="ctr">
          <a:solidFill>
            <a:schemeClr val="accent4">
              <a:tint val="40000"/>
              <a:alpha val="90000"/>
              <a:hueOff val="-2168091"/>
              <a:satOff val="6452"/>
              <a:lumOff val="40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challenging to understand the inner workings and reasoning behind their predictions, resulting in reduced transparency</a:t>
          </a:r>
          <a:endParaRPr lang="en-US" sz="2000" kern="1200" dirty="0"/>
        </a:p>
      </dsp:txBody>
      <dsp:txXfrm rot="-5400000">
        <a:off x="2926079" y="4292939"/>
        <a:ext cx="5150980" cy="941636"/>
      </dsp:txXfrm>
    </dsp:sp>
    <dsp:sp modelId="{2FFA2BD7-BB39-4C56-BB69-3A17CB845904}">
      <dsp:nvSpPr>
        <dsp:cNvPr id="0" name=""/>
        <dsp:cNvSpPr/>
      </dsp:nvSpPr>
      <dsp:spPr>
        <a:xfrm>
          <a:off x="0" y="4111559"/>
          <a:ext cx="2926080" cy="1304395"/>
        </a:xfrm>
        <a:prstGeom prst="roundRect">
          <a:avLst/>
        </a:prstGeom>
        <a:solidFill>
          <a:schemeClr val="accent4">
            <a:hueOff val="-2205107"/>
            <a:satOff val="534"/>
            <a:lumOff val="2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i="0" kern="1200" dirty="0"/>
            <a:t>Interpretability</a:t>
          </a:r>
          <a:endParaRPr lang="en-US" sz="3000" kern="1200" dirty="0"/>
        </a:p>
      </dsp:txBody>
      <dsp:txXfrm>
        <a:off x="63675" y="4175234"/>
        <a:ext cx="2798730" cy="11770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DC59-B973-429B-87CF-22407833B32A}">
      <dsp:nvSpPr>
        <dsp:cNvPr id="0" name=""/>
        <dsp:cNvSpPr/>
      </dsp:nvSpPr>
      <dsp:spPr>
        <a:xfrm rot="5400000">
          <a:off x="4828539" y="-1725189"/>
          <a:ext cx="1397000" cy="520192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b="0" i="0" kern="1200" dirty="0"/>
            <a:t>provide insight into how the model is making predictions and what features are most important</a:t>
          </a:r>
          <a:endParaRPr lang="en-US" sz="2500" kern="1200" dirty="0"/>
        </a:p>
      </dsp:txBody>
      <dsp:txXfrm rot="-5400000">
        <a:off x="2926079" y="245467"/>
        <a:ext cx="5133724" cy="1260608"/>
      </dsp:txXfrm>
    </dsp:sp>
    <dsp:sp modelId="{9A55BD09-4A12-413F-B4BF-ABC534665AE1}">
      <dsp:nvSpPr>
        <dsp:cNvPr id="0" name=""/>
        <dsp:cNvSpPr/>
      </dsp:nvSpPr>
      <dsp:spPr>
        <a:xfrm>
          <a:off x="0" y="2645"/>
          <a:ext cx="2926080" cy="17462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0" i="0" kern="1200" dirty="0"/>
            <a:t>Explainable</a:t>
          </a:r>
          <a:endParaRPr lang="en-US" sz="3900" kern="1200" dirty="0"/>
        </a:p>
      </dsp:txBody>
      <dsp:txXfrm>
        <a:off x="85245" y="87890"/>
        <a:ext cx="2755590" cy="1575760"/>
      </dsp:txXfrm>
    </dsp:sp>
    <dsp:sp modelId="{11A8A887-B59A-46DC-83A4-2354ABC45CB2}">
      <dsp:nvSpPr>
        <dsp:cNvPr id="0" name=""/>
        <dsp:cNvSpPr/>
      </dsp:nvSpPr>
      <dsp:spPr>
        <a:xfrm rot="5400000">
          <a:off x="4828539" y="108373"/>
          <a:ext cx="1397000" cy="5201920"/>
        </a:xfrm>
        <a:prstGeom prst="round2SameRect">
          <a:avLst/>
        </a:prstGeom>
        <a:solidFill>
          <a:schemeClr val="accent4">
            <a:tint val="40000"/>
            <a:alpha val="90000"/>
            <a:hueOff val="-1084045"/>
            <a:satOff val="3226"/>
            <a:lumOff val="2045"/>
            <a:alphaOff val="0"/>
          </a:schemeClr>
        </a:solidFill>
        <a:ln w="12700" cap="flat" cmpd="sng" algn="ctr">
          <a:solidFill>
            <a:schemeClr val="accent4">
              <a:tint val="40000"/>
              <a:alpha val="90000"/>
              <a:hueOff val="-1084045"/>
              <a:satOff val="3226"/>
              <a:lumOff val="20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b="0" i="0" kern="1200"/>
            <a:t>an expressive yet simple way to model complex relationships between variables</a:t>
          </a:r>
          <a:endParaRPr lang="en-US" sz="2500" kern="1200" dirty="0"/>
        </a:p>
      </dsp:txBody>
      <dsp:txXfrm rot="-5400000">
        <a:off x="2926079" y="2079029"/>
        <a:ext cx="5133724" cy="1260608"/>
      </dsp:txXfrm>
    </dsp:sp>
    <dsp:sp modelId="{55847F32-FF96-498A-B0CE-C06A6F9CF3FC}">
      <dsp:nvSpPr>
        <dsp:cNvPr id="0" name=""/>
        <dsp:cNvSpPr/>
      </dsp:nvSpPr>
      <dsp:spPr>
        <a:xfrm>
          <a:off x="0" y="1836208"/>
          <a:ext cx="2926080" cy="1746250"/>
        </a:xfrm>
        <a:prstGeom prst="roundRect">
          <a:avLst/>
        </a:prstGeom>
        <a:solidFill>
          <a:schemeClr val="accent4">
            <a:hueOff val="-1102554"/>
            <a:satOff val="267"/>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0" i="0" kern="1200" dirty="0"/>
            <a:t>Expressive</a:t>
          </a:r>
          <a:endParaRPr lang="en-US" sz="3900" kern="1200" dirty="0"/>
        </a:p>
      </dsp:txBody>
      <dsp:txXfrm>
        <a:off x="85245" y="1921453"/>
        <a:ext cx="2755590" cy="1575760"/>
      </dsp:txXfrm>
    </dsp:sp>
    <dsp:sp modelId="{57416A77-8C60-420E-85E1-108C21A3C399}">
      <dsp:nvSpPr>
        <dsp:cNvPr id="0" name=""/>
        <dsp:cNvSpPr/>
      </dsp:nvSpPr>
      <dsp:spPr>
        <a:xfrm rot="5400000">
          <a:off x="4828539" y="1941936"/>
          <a:ext cx="1397000" cy="5201920"/>
        </a:xfrm>
        <a:prstGeom prst="round2SameRect">
          <a:avLst/>
        </a:prstGeom>
        <a:solidFill>
          <a:schemeClr val="accent4">
            <a:tint val="40000"/>
            <a:alpha val="90000"/>
            <a:hueOff val="-2168091"/>
            <a:satOff val="6452"/>
            <a:lumOff val="4089"/>
            <a:alphaOff val="0"/>
          </a:schemeClr>
        </a:solidFill>
        <a:ln w="12700" cap="flat" cmpd="sng" algn="ctr">
          <a:solidFill>
            <a:schemeClr val="accent4">
              <a:tint val="40000"/>
              <a:alpha val="90000"/>
              <a:hueOff val="-2168091"/>
              <a:satOff val="6452"/>
              <a:lumOff val="40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b="0" i="0" kern="1200" dirty="0"/>
            <a:t>remarkably parameter sparse, which can help to reduce overfitting and improve generalization performance</a:t>
          </a:r>
          <a:endParaRPr lang="en-US" sz="2500" kern="1200" dirty="0"/>
        </a:p>
      </dsp:txBody>
      <dsp:txXfrm rot="-5400000">
        <a:off x="2926079" y="3912592"/>
        <a:ext cx="5133724" cy="1260608"/>
      </dsp:txXfrm>
    </dsp:sp>
    <dsp:sp modelId="{40134122-720A-4796-B20F-5F5CBA3D1C27}">
      <dsp:nvSpPr>
        <dsp:cNvPr id="0" name=""/>
        <dsp:cNvSpPr/>
      </dsp:nvSpPr>
      <dsp:spPr>
        <a:xfrm>
          <a:off x="0" y="3669771"/>
          <a:ext cx="2926080" cy="1746250"/>
        </a:xfrm>
        <a:prstGeom prst="roundRect">
          <a:avLst/>
        </a:prstGeom>
        <a:solidFill>
          <a:schemeClr val="accent4">
            <a:hueOff val="-2205107"/>
            <a:satOff val="534"/>
            <a:lumOff val="2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0" i="0" kern="1200" dirty="0"/>
            <a:t>Parameter sparse</a:t>
          </a:r>
          <a:endParaRPr lang="en-US" sz="3900" kern="1200" dirty="0"/>
        </a:p>
      </dsp:txBody>
      <dsp:txXfrm>
        <a:off x="85245" y="3755016"/>
        <a:ext cx="2755590" cy="157576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7/17/2023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7/17/2023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nvidia.com/blog/gradient-boosting-decision-trees-xgboost-cuda/"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nvidia.com/blog/gradient-boosting-decision-trees-xgboost-cuda/"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65517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Supermarket Type1 have the most sales, much higher than other types so the mall owners should consider building more of these types in other locations.</a:t>
            </a:r>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83382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all features have uniform distribution, seems no relation in particular</a:t>
            </a:r>
          </a:p>
          <a:p>
            <a:r>
              <a:rPr lang="en-US" dirty="0"/>
              <a:t>Sales of items having higher </a:t>
            </a:r>
            <a:r>
              <a:rPr lang="en-US" dirty="0" err="1"/>
              <a:t>Item_Visibility</a:t>
            </a:r>
            <a:r>
              <a:rPr lang="en-US" dirty="0"/>
              <a:t> &gt; 0.2, Sales tend to be lower</a:t>
            </a:r>
          </a:p>
          <a:p>
            <a:r>
              <a:rPr lang="en-US" dirty="0" err="1"/>
              <a:t>Item_MRP</a:t>
            </a:r>
            <a:r>
              <a:rPr lang="en-US" dirty="0"/>
              <a:t> and </a:t>
            </a:r>
            <a:r>
              <a:rPr lang="en-US" dirty="0" err="1"/>
              <a:t>Item_Visibility</a:t>
            </a:r>
            <a:r>
              <a:rPr lang="en-US" dirty="0"/>
              <a:t> might be good candidate for predicting </a:t>
            </a:r>
            <a:r>
              <a:rPr lang="en-US" dirty="0" err="1"/>
              <a:t>Item_Outlet_Sales</a:t>
            </a:r>
            <a:r>
              <a:rPr lang="en-US" dirty="0"/>
              <a:t>.</a:t>
            </a:r>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24</a:t>
            </a:fld>
            <a:endParaRPr lang="en-US" dirty="0"/>
          </a:p>
        </p:txBody>
      </p:sp>
    </p:spTree>
    <p:extLst>
      <p:ext uri="{BB962C8B-B14F-4D97-AF65-F5344CB8AC3E}">
        <p14:creationId xmlns:p14="http://schemas.microsoft.com/office/powerpoint/2010/main" val="1361173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NVIDIA-NALA"/>
              </a:rPr>
              <a:t>It’s vital to an understanding of </a:t>
            </a:r>
            <a:r>
              <a:rPr lang="en-US" b="0" i="0" dirty="0" err="1">
                <a:solidFill>
                  <a:srgbClr val="000000"/>
                </a:solidFill>
                <a:effectLst/>
                <a:latin typeface="NVIDIA-NALA"/>
              </a:rPr>
              <a:t>XGBoost</a:t>
            </a:r>
            <a:r>
              <a:rPr lang="en-US" b="0" i="0" dirty="0">
                <a:solidFill>
                  <a:srgbClr val="000000"/>
                </a:solidFill>
                <a:effectLst/>
                <a:latin typeface="NVIDIA-NALA"/>
              </a:rPr>
              <a:t> to first grasp the machine learning concepts and algorithms that </a:t>
            </a:r>
            <a:r>
              <a:rPr lang="en-US" b="0" i="0" dirty="0" err="1">
                <a:solidFill>
                  <a:srgbClr val="000000"/>
                </a:solidFill>
                <a:effectLst/>
                <a:latin typeface="NVIDIA-NALA"/>
              </a:rPr>
              <a:t>XGBoost</a:t>
            </a:r>
            <a:r>
              <a:rPr lang="en-US" b="0" i="0" dirty="0">
                <a:solidFill>
                  <a:srgbClr val="000000"/>
                </a:solidFill>
                <a:effectLst/>
                <a:latin typeface="NVIDIA-NALA"/>
              </a:rPr>
              <a:t> builds upon: supervised machine learning, decision trees, ensemble learning, and </a:t>
            </a:r>
            <a:r>
              <a:rPr lang="en-US" b="0" i="0" dirty="0">
                <a:solidFill>
                  <a:srgbClr val="000000"/>
                </a:solidFill>
                <a:effectLst/>
                <a:latin typeface="NVIDIA-NALA"/>
                <a:hlinkClick r:id="rId3"/>
              </a:rPr>
              <a:t>gradient boosting</a:t>
            </a:r>
            <a:r>
              <a:rPr lang="en-US" b="0" i="0" dirty="0">
                <a:solidFill>
                  <a:srgbClr val="000000"/>
                </a:solidFill>
                <a:effectLst/>
                <a:latin typeface="NVIDIA-NALA"/>
              </a:rPr>
              <a:t>.</a:t>
            </a:r>
          </a:p>
          <a:p>
            <a:pPr algn="l"/>
            <a:r>
              <a:rPr lang="en-US" b="0" i="0" dirty="0">
                <a:solidFill>
                  <a:srgbClr val="000000"/>
                </a:solidFill>
                <a:effectLst/>
                <a:latin typeface="NVIDIA-NALA"/>
              </a:rPr>
              <a:t>Supervised machine learning uses algorithms to train a model to find patterns in a dataset with labels and features and then uses the trained model to predict the labels on a new dataset’s features.</a:t>
            </a:r>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37</a:t>
            </a:fld>
            <a:endParaRPr lang="en-US" dirty="0"/>
          </a:p>
        </p:txBody>
      </p:sp>
    </p:spTree>
    <p:extLst>
      <p:ext uri="{BB962C8B-B14F-4D97-AF65-F5344CB8AC3E}">
        <p14:creationId xmlns:p14="http://schemas.microsoft.com/office/powerpoint/2010/main" val="2855794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ABEC3"/>
                </a:solidFill>
                <a:effectLst/>
                <a:latin typeface="IBM Plex Sans" panose="020B0503050203000203" pitchFamily="34" charset="0"/>
              </a:rPr>
              <a:t>Decrease overall variance by averaging the performance of multiple estimates. Aggregate several sampling subsets of the original dataset to train different learners chosen randomly with replacement, which conforms to the core idea of bootstrap aggregation. Bagging normally uses a voting mechanism for </a:t>
            </a:r>
            <a:r>
              <a:rPr lang="en-US" b="1" i="0" dirty="0">
                <a:solidFill>
                  <a:srgbClr val="BABEC3"/>
                </a:solidFill>
                <a:effectLst/>
                <a:latin typeface="IBM Plex Sans" panose="020B0503050203000203" pitchFamily="34" charset="0"/>
              </a:rPr>
              <a:t>classification</a:t>
            </a:r>
            <a:r>
              <a:rPr lang="en-US" b="0" i="0" dirty="0">
                <a:solidFill>
                  <a:srgbClr val="BABEC3"/>
                </a:solidFill>
                <a:effectLst/>
                <a:latin typeface="IBM Plex Sans" panose="020B0503050203000203" pitchFamily="34" charset="0"/>
              </a:rPr>
              <a:t> (Random Forest) and averaging for </a:t>
            </a:r>
            <a:r>
              <a:rPr lang="en-US" b="1" i="0" dirty="0">
                <a:solidFill>
                  <a:srgbClr val="BABEC3"/>
                </a:solidFill>
                <a:effectLst/>
                <a:latin typeface="IBM Plex Sans" panose="020B0503050203000203" pitchFamily="34" charset="0"/>
              </a:rPr>
              <a:t>regression</a:t>
            </a:r>
            <a:r>
              <a:rPr lang="en-US" b="0" i="0" dirty="0">
                <a:solidFill>
                  <a:srgbClr val="BABEC3"/>
                </a:solidFill>
                <a:effectLst/>
                <a:latin typeface="IBM Plex Sans" panose="020B0503050203000203" pitchFamily="34" charset="0"/>
              </a:rPr>
              <a:t>.</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39</a:t>
            </a:fld>
            <a:endParaRPr lang="en-US" dirty="0"/>
          </a:p>
        </p:txBody>
      </p:sp>
    </p:spTree>
    <p:extLst>
      <p:ext uri="{BB962C8B-B14F-4D97-AF65-F5344CB8AC3E}">
        <p14:creationId xmlns:p14="http://schemas.microsoft.com/office/powerpoint/2010/main" val="85398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BABEC3"/>
                </a:solidFill>
                <a:effectLst/>
                <a:latin typeface="IBM Plex Sans" panose="020B0503050203000203" pitchFamily="34" charset="0"/>
              </a:rPr>
              <a:t>This technique matches </a:t>
            </a:r>
            <a:r>
              <a:rPr lang="en-US" b="0" i="1" dirty="0">
                <a:solidFill>
                  <a:srgbClr val="BABEC3"/>
                </a:solidFill>
                <a:effectLst/>
                <a:latin typeface="IBM Plex Sans" panose="020B0503050203000203" pitchFamily="34" charset="0"/>
              </a:rPr>
              <a:t>weak learners </a:t>
            </a:r>
            <a:r>
              <a:rPr lang="en-US" b="0" i="0" dirty="0">
                <a:solidFill>
                  <a:srgbClr val="BABEC3"/>
                </a:solidFill>
                <a:effectLst/>
                <a:latin typeface="IBM Plex Sans" panose="020B0503050203000203" pitchFamily="34" charset="0"/>
              </a:rPr>
              <a:t>— learners that have poor predictive power and do slightly better than random guessing — to a specific weighted subset of the original dataset. Higher weights are given to subsets that were misclassified earlier.</a:t>
            </a:r>
          </a:p>
          <a:p>
            <a:pPr algn="l"/>
            <a:r>
              <a:rPr lang="en-US" b="0" i="0" dirty="0">
                <a:solidFill>
                  <a:srgbClr val="BABEC3"/>
                </a:solidFill>
                <a:effectLst/>
                <a:latin typeface="IBM Plex Sans" panose="020B0503050203000203" pitchFamily="34" charset="0"/>
              </a:rPr>
              <a:t>Learner predictions are then combined with voting mechanisms in case of classification or weighted sum for regression.</a:t>
            </a:r>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40</a:t>
            </a:fld>
            <a:endParaRPr lang="en-US" dirty="0"/>
          </a:p>
        </p:txBody>
      </p:sp>
    </p:spTree>
    <p:extLst>
      <p:ext uri="{BB962C8B-B14F-4D97-AF65-F5344CB8AC3E}">
        <p14:creationId xmlns:p14="http://schemas.microsoft.com/office/powerpoint/2010/main" val="309970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NVIDIA-NALA"/>
              </a:rPr>
              <a:t>It’s vital to an understanding of </a:t>
            </a:r>
            <a:r>
              <a:rPr lang="en-US" b="0" i="0" dirty="0" err="1">
                <a:solidFill>
                  <a:srgbClr val="000000"/>
                </a:solidFill>
                <a:effectLst/>
                <a:latin typeface="NVIDIA-NALA"/>
              </a:rPr>
              <a:t>XGBoost</a:t>
            </a:r>
            <a:r>
              <a:rPr lang="en-US" b="0" i="0" dirty="0">
                <a:solidFill>
                  <a:srgbClr val="000000"/>
                </a:solidFill>
                <a:effectLst/>
                <a:latin typeface="NVIDIA-NALA"/>
              </a:rPr>
              <a:t> to first grasp the machine learning concepts and algorithms that </a:t>
            </a:r>
            <a:r>
              <a:rPr lang="en-US" b="0" i="0" dirty="0" err="1">
                <a:solidFill>
                  <a:srgbClr val="000000"/>
                </a:solidFill>
                <a:effectLst/>
                <a:latin typeface="NVIDIA-NALA"/>
              </a:rPr>
              <a:t>XGBoost</a:t>
            </a:r>
            <a:r>
              <a:rPr lang="en-US" b="0" i="0" dirty="0">
                <a:solidFill>
                  <a:srgbClr val="000000"/>
                </a:solidFill>
                <a:effectLst/>
                <a:latin typeface="NVIDIA-NALA"/>
              </a:rPr>
              <a:t> builds upon: supervised machine learning, decision trees, ensemble learning, and </a:t>
            </a:r>
            <a:r>
              <a:rPr lang="en-US" b="0" i="0" dirty="0">
                <a:solidFill>
                  <a:srgbClr val="000000"/>
                </a:solidFill>
                <a:effectLst/>
                <a:latin typeface="NVIDIA-NALA"/>
                <a:hlinkClick r:id="rId3"/>
              </a:rPr>
              <a:t>gradient boosting</a:t>
            </a:r>
            <a:r>
              <a:rPr lang="en-US" b="0" i="0" dirty="0">
                <a:solidFill>
                  <a:srgbClr val="000000"/>
                </a:solidFill>
                <a:effectLst/>
                <a:latin typeface="NVIDIA-NALA"/>
              </a:rPr>
              <a:t>.</a:t>
            </a:r>
          </a:p>
          <a:p>
            <a:pPr algn="l"/>
            <a:r>
              <a:rPr lang="en-US" b="0" i="0" dirty="0">
                <a:solidFill>
                  <a:srgbClr val="000000"/>
                </a:solidFill>
                <a:effectLst/>
                <a:latin typeface="NVIDIA-NALA"/>
              </a:rPr>
              <a:t>Supervised machine learning uses algorithms to train a model to find patterns in a dataset with labels and features and then uses the trained model to predict the labels on a new dataset’s features.</a:t>
            </a:r>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44</a:t>
            </a:fld>
            <a:endParaRPr lang="en-US" dirty="0"/>
          </a:p>
        </p:txBody>
      </p:sp>
    </p:spTree>
    <p:extLst>
      <p:ext uri="{BB962C8B-B14F-4D97-AF65-F5344CB8AC3E}">
        <p14:creationId xmlns:p14="http://schemas.microsoft.com/office/powerpoint/2010/main" val="3366588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t>
            </a:r>
            <a:r>
              <a:rPr lang="en-US" dirty="0" err="1"/>
              <a:t>adam</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50</a:t>
            </a:fld>
            <a:endParaRPr lang="en-US" dirty="0"/>
          </a:p>
        </p:txBody>
      </p:sp>
    </p:spTree>
    <p:extLst>
      <p:ext uri="{BB962C8B-B14F-4D97-AF65-F5344CB8AC3E}">
        <p14:creationId xmlns:p14="http://schemas.microsoft.com/office/powerpoint/2010/main" val="4001247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63</a:t>
            </a:fld>
            <a:endParaRPr lang="en-US" dirty="0"/>
          </a:p>
        </p:txBody>
      </p:sp>
    </p:spTree>
    <p:extLst>
      <p:ext uri="{BB962C8B-B14F-4D97-AF65-F5344CB8AC3E}">
        <p14:creationId xmlns:p14="http://schemas.microsoft.com/office/powerpoint/2010/main" val="173238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64</a:t>
            </a:fld>
            <a:endParaRPr lang="en-US" dirty="0"/>
          </a:p>
        </p:txBody>
      </p:sp>
    </p:spTree>
    <p:extLst>
      <p:ext uri="{BB962C8B-B14F-4D97-AF65-F5344CB8AC3E}">
        <p14:creationId xmlns:p14="http://schemas.microsoft.com/office/powerpoint/2010/main" val="830016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67</a:t>
            </a:fld>
            <a:endParaRPr lang="en-US" dirty="0"/>
          </a:p>
        </p:txBody>
      </p:sp>
    </p:spTree>
    <p:extLst>
      <p:ext uri="{BB962C8B-B14F-4D97-AF65-F5344CB8AC3E}">
        <p14:creationId xmlns:p14="http://schemas.microsoft.com/office/powerpoint/2010/main" val="6567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Forecasting is the process of making predictions or estimates about future events or outcomes based on historical data, patterns, and trends. It is widely used in various fields, including economics, finance, business, weather, and demand planning.</a:t>
            </a:r>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dirty="0"/>
          </a:p>
        </p:txBody>
      </p:sp>
    </p:spTree>
    <p:extLst>
      <p:ext uri="{BB962C8B-B14F-4D97-AF65-F5344CB8AC3E}">
        <p14:creationId xmlns:p14="http://schemas.microsoft.com/office/powerpoint/2010/main" val="272671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75</a:t>
            </a:fld>
            <a:endParaRPr lang="en-US" dirty="0"/>
          </a:p>
        </p:txBody>
      </p:sp>
    </p:spTree>
    <p:extLst>
      <p:ext uri="{BB962C8B-B14F-4D97-AF65-F5344CB8AC3E}">
        <p14:creationId xmlns:p14="http://schemas.microsoft.com/office/powerpoint/2010/main" val="1340248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word</a:t>
            </a:r>
          </a:p>
        </p:txBody>
      </p:sp>
      <p:sp>
        <p:nvSpPr>
          <p:cNvPr id="4" name="Slide Number Placeholder 3"/>
          <p:cNvSpPr>
            <a:spLocks noGrp="1"/>
          </p:cNvSpPr>
          <p:nvPr>
            <p:ph type="sldNum" sz="quarter" idx="5"/>
          </p:nvPr>
        </p:nvSpPr>
        <p:spPr/>
        <p:txBody>
          <a:bodyPr/>
          <a:lstStyle/>
          <a:p>
            <a:fld id="{8D18E0B9-48E4-499D-93B2-B07D00395BAC}" type="slidenum">
              <a:rPr lang="en-US" smtClean="0"/>
              <a:t>81</a:t>
            </a:fld>
            <a:endParaRPr lang="en-US" dirty="0"/>
          </a:p>
        </p:txBody>
      </p:sp>
    </p:spTree>
    <p:extLst>
      <p:ext uri="{BB962C8B-B14F-4D97-AF65-F5344CB8AC3E}">
        <p14:creationId xmlns:p14="http://schemas.microsoft.com/office/powerpoint/2010/main" val="1226690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82</a:t>
            </a:fld>
            <a:endParaRPr lang="en-US" dirty="0"/>
          </a:p>
        </p:txBody>
      </p:sp>
    </p:spTree>
    <p:extLst>
      <p:ext uri="{BB962C8B-B14F-4D97-AF65-F5344CB8AC3E}">
        <p14:creationId xmlns:p14="http://schemas.microsoft.com/office/powerpoint/2010/main" val="65190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Sales forecasting is a specific type of forecasting that focuses on predicting future sales volumes, revenues, or demand for a product or service. It plays a crucial role in sales and operations planning, budgeting, inventory management, and overall business strategy.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270851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focuses on developing algorithms and models that allow computers to learn and make predictions or decisions without being explicitly programmed. It involves training algorithms on large amounts of data to recognize patterns, extract insights, and make accurate predictions or classifications. Here are some key points about machine learning:</a:t>
            </a:r>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266288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Deep learning is a subfield of machine learning that focuses on training artificial neural networks with multiple layers, known as deep neural networks (DNNs). Deep learning algorithms are designed to automatically learn and represent complex patterns and relationships in data by leveraging hierarchical representations.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41256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7272A"/>
                </a:solidFill>
                <a:latin typeface="+mj-lt"/>
              </a:rPr>
              <a:t>The Deep Learning algorithm doesn't need a software engineer to identify features but is capable of automatic feature engineering through its neural network.</a:t>
            </a:r>
            <a:endParaRPr lang="en-US" sz="1100" dirty="0">
              <a:latin typeface="+mj-lt"/>
              <a:ea typeface="Source Sans Pro Light"/>
            </a:endParaRPr>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91390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 at this heatmap, you can see, There isn't much correlation between the variables, except that if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Item_MRP</a:t>
            </a:r>
            <a:r>
              <a:rPr lang="en-US" sz="1800" dirty="0">
                <a:effectLst/>
                <a:latin typeface="Calibri" panose="020F0502020204030204" pitchFamily="34" charset="0"/>
                <a:ea typeface="Calibri" panose="020F0502020204030204" pitchFamily="34" charset="0"/>
                <a:cs typeface="Times New Roman" panose="02020603050405020304" pitchFamily="18" charset="0"/>
              </a:rPr>
              <a:t> increases,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Item_Outlet_Sales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increases.</a:t>
            </a:r>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1593739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Calibri" panose="020F0502020204030204" pitchFamily="34" charset="0"/>
                <a:ea typeface="Calibri" panose="020F0502020204030204" pitchFamily="34" charset="0"/>
                <a:cs typeface="Times New Roman" panose="02020603050405020304" pitchFamily="18" charset="0"/>
              </a:rPr>
              <a:t>From the illustration above, we can tell items like fruits and vegetables, household goods, snacks, starchy foods and seafood (From are more sold than the other items so the mall should consider keeping more of these items in inventory, give special offers and discounts to these goods so volume of sales increases more</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247014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1985, the debut year of the mall had the highest sales but from then on, sales volume was pretty much constant.</a:t>
            </a:r>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850841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4a"/><Relationship Id="rId7" Type="http://schemas.openxmlformats.org/officeDocument/2006/relationships/image" Target="../media/image1.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8.png"/><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slideLayout" Target="../slideLayouts/slideLayout6.xml"/><Relationship Id="rId1" Type="http://schemas.openxmlformats.org/officeDocument/2006/relationships/video" Target="https://www.youtube.com/embed/f_uwKZIAeM0?feature=oembed" TargetMode="External"/><Relationship Id="rId4" Type="http://schemas.openxmlformats.org/officeDocument/2006/relationships/hyperlink" Target="https://www.publicdomainpictures.net/view-image.php?image=38016&amp;picture=spring-flowers&amp;large=1"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ideo" Target="https://www.youtube.com/embed/3JQ3hYko51Y?feature=oembed" TargetMode="External"/><Relationship Id="rId5" Type="http://schemas.openxmlformats.org/officeDocument/2006/relationships/hyperlink" Target="https://www.pexels.com/photo/aerial-photography-of-beach-3233367/" TargetMode="External"/><Relationship Id="rId4" Type="http://schemas.openxmlformats.org/officeDocument/2006/relationships/image" Target="../media/image50.jpg"/></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7"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816626" y="928550"/>
            <a:ext cx="7529493" cy="1138789"/>
          </a:xfrm>
        </p:spPr>
        <p:txBody>
          <a:bodyPr>
            <a:noAutofit/>
          </a:bodyPr>
          <a:lstStyle/>
          <a:p>
            <a:r>
              <a:rPr lang="en-US" sz="8000" dirty="0"/>
              <a:t>Sale Forecasting </a:t>
            </a:r>
          </a:p>
        </p:txBody>
      </p:sp>
      <p:pic>
        <p:nvPicPr>
          <p:cNvPr id="12" name="Audio 11">
            <a:hlinkClick r:id="" action="ppaction://media"/>
            <a:extLst>
              <a:ext uri="{FF2B5EF4-FFF2-40B4-BE49-F238E27FC236}">
                <a16:creationId xmlns:a16="http://schemas.microsoft.com/office/drawing/2014/main" id="{E9A892C4-8370-36BA-F36E-84C38051B52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pic>
        <p:nvPicPr>
          <p:cNvPr id="9" name="Recorded Sound">
            <a:hlinkClick r:id="" action="ppaction://media"/>
            <a:extLst>
              <a:ext uri="{FF2B5EF4-FFF2-40B4-BE49-F238E27FC236}">
                <a16:creationId xmlns:a16="http://schemas.microsoft.com/office/drawing/2014/main" id="{69CDE36F-6EEA-D7C8-E49F-03F84C0FB0E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4="http://schemas.microsoft.com/office/powerpoint/2010/main" Requires="p14">
      <p:transition spd="slow" p14:dur="2000" advTm="22475"/>
    </mc:Choice>
    <mc:Fallback>
      <p:transition spd="slow" advTm="22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8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audio isNarration="1">
              <p:cMediaNode vol="80000" showWhenStopped="0">
                <p:cTn id="12" fill="hold" display="0">
                  <p:stCondLst>
                    <p:cond delay="indefinite"/>
                  </p:stCondLst>
                  <p:endCondLst>
                    <p:cond evt="onStopAudio" delay="0">
                      <p:tgtEl>
                        <p:sldTgt/>
                      </p:tgtEl>
                    </p:cond>
                  </p:endCondLst>
                </p:cTn>
                <p:tgtEl>
                  <p:spTgt spid="12"/>
                </p:tgtEl>
              </p:cMediaNode>
            </p:audio>
          </p:childTnLst>
        </p:cTn>
      </p:par>
    </p:tnLst>
  </p:timing>
  <p:extLst>
    <p:ext uri="{E180D4A7-C9FB-4DFB-919C-405C955672EB}">
      <p14:showEvtLst xmlns:p14="http://schemas.microsoft.com/office/powerpoint/2010/main">
        <p14:playEvt time="8717" objId="9"/>
        <p14:stopEvt time="15534" objId="9"/>
        <p14:playEvt time="18707" objId="9"/>
        <p14:stopEvt time="22475" objId="9"/>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pic>
        <p:nvPicPr>
          <p:cNvPr id="3" name="Picture 2">
            <a:extLst>
              <a:ext uri="{FF2B5EF4-FFF2-40B4-BE49-F238E27FC236}">
                <a16:creationId xmlns:a16="http://schemas.microsoft.com/office/drawing/2014/main" id="{73605D63-9613-5CF4-92FC-FD0BEE4DCC1A}"/>
              </a:ext>
            </a:extLst>
          </p:cNvPr>
          <p:cNvPicPr>
            <a:picLocks noChangeAspect="1"/>
          </p:cNvPicPr>
          <p:nvPr/>
        </p:nvPicPr>
        <p:blipFill>
          <a:blip r:embed="rId2"/>
          <a:stretch>
            <a:fillRect/>
          </a:stretch>
        </p:blipFill>
        <p:spPr>
          <a:xfrm>
            <a:off x="1298704" y="132397"/>
            <a:ext cx="9594592" cy="6406515"/>
          </a:xfrm>
          <a:prstGeom prst="rect">
            <a:avLst/>
          </a:prstGeom>
        </p:spPr>
      </p:pic>
    </p:spTree>
    <p:extLst>
      <p:ext uri="{BB962C8B-B14F-4D97-AF65-F5344CB8AC3E}">
        <p14:creationId xmlns:p14="http://schemas.microsoft.com/office/powerpoint/2010/main" val="3981400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pic>
        <p:nvPicPr>
          <p:cNvPr id="2" name="Picture 1">
            <a:extLst>
              <a:ext uri="{FF2B5EF4-FFF2-40B4-BE49-F238E27FC236}">
                <a16:creationId xmlns:a16="http://schemas.microsoft.com/office/drawing/2014/main" id="{C5E01B96-E0CA-8B72-CAB3-05509C6028FA}"/>
              </a:ext>
            </a:extLst>
          </p:cNvPr>
          <p:cNvPicPr>
            <a:picLocks noChangeAspect="1"/>
          </p:cNvPicPr>
          <p:nvPr/>
        </p:nvPicPr>
        <p:blipFill>
          <a:blip r:embed="rId2"/>
          <a:stretch>
            <a:fillRect/>
          </a:stretch>
        </p:blipFill>
        <p:spPr>
          <a:xfrm>
            <a:off x="838199" y="1109980"/>
            <a:ext cx="11311861" cy="4864100"/>
          </a:xfrm>
          <a:prstGeom prst="rect">
            <a:avLst/>
          </a:prstGeom>
        </p:spPr>
      </p:pic>
    </p:spTree>
    <p:extLst>
      <p:ext uri="{BB962C8B-B14F-4D97-AF65-F5344CB8AC3E}">
        <p14:creationId xmlns:p14="http://schemas.microsoft.com/office/powerpoint/2010/main" val="808143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pic>
        <p:nvPicPr>
          <p:cNvPr id="3" name="Picture 2">
            <a:extLst>
              <a:ext uri="{FF2B5EF4-FFF2-40B4-BE49-F238E27FC236}">
                <a16:creationId xmlns:a16="http://schemas.microsoft.com/office/drawing/2014/main" id="{ADCE798C-9DC9-C15F-416D-5A4C179B8F7C}"/>
              </a:ext>
            </a:extLst>
          </p:cNvPr>
          <p:cNvPicPr>
            <a:picLocks noChangeAspect="1"/>
          </p:cNvPicPr>
          <p:nvPr/>
        </p:nvPicPr>
        <p:blipFill>
          <a:blip r:embed="rId2"/>
          <a:stretch>
            <a:fillRect/>
          </a:stretch>
        </p:blipFill>
        <p:spPr>
          <a:xfrm>
            <a:off x="727124" y="864235"/>
            <a:ext cx="11383596" cy="4735576"/>
          </a:xfrm>
          <a:prstGeom prst="rect">
            <a:avLst/>
          </a:prstGeom>
        </p:spPr>
      </p:pic>
    </p:spTree>
    <p:extLst>
      <p:ext uri="{BB962C8B-B14F-4D97-AF65-F5344CB8AC3E}">
        <p14:creationId xmlns:p14="http://schemas.microsoft.com/office/powerpoint/2010/main" val="18043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2BF97FA-1C46-905F-48E3-7A1C6D751071}"/>
              </a:ext>
            </a:extLst>
          </p:cNvPr>
          <p:cNvSpPr>
            <a:spLocks noGrp="1"/>
          </p:cNvSpPr>
          <p:nvPr>
            <p:ph type="title"/>
          </p:nvPr>
        </p:nvSpPr>
        <p:spPr/>
        <p:txBody>
          <a:bodyPr/>
          <a:lstStyle/>
          <a:p>
            <a:r>
              <a:rPr lang="en-US" dirty="0"/>
              <a:t>Machine – Deep Learning Model</a:t>
            </a:r>
          </a:p>
        </p:txBody>
      </p:sp>
      <p:sp>
        <p:nvSpPr>
          <p:cNvPr id="9" name="Text Placeholder 8">
            <a:extLst>
              <a:ext uri="{FF2B5EF4-FFF2-40B4-BE49-F238E27FC236}">
                <a16:creationId xmlns:a16="http://schemas.microsoft.com/office/drawing/2014/main" id="{ED43222C-EE8F-E2F9-EBB6-669CB2932AC5}"/>
              </a:ext>
            </a:extLst>
          </p:cNvPr>
          <p:cNvSpPr>
            <a:spLocks noGrp="1"/>
          </p:cNvSpPr>
          <p:nvPr>
            <p:ph type="body" sz="quarter" idx="13"/>
          </p:nvPr>
        </p:nvSpPr>
        <p:spPr/>
        <p:txBody>
          <a:bodyPr/>
          <a:lstStyle/>
          <a:p>
            <a:r>
              <a:rPr lang="en-US" sz="3200"/>
              <a:t>XGBoost</a:t>
            </a:r>
            <a:endParaRPr lang="en-US" sz="3200" dirty="0"/>
          </a:p>
        </p:txBody>
      </p:sp>
      <p:sp>
        <p:nvSpPr>
          <p:cNvPr id="10" name="Text Placeholder 9">
            <a:extLst>
              <a:ext uri="{FF2B5EF4-FFF2-40B4-BE49-F238E27FC236}">
                <a16:creationId xmlns:a16="http://schemas.microsoft.com/office/drawing/2014/main" id="{2AF20523-8251-B2D7-F80A-8BD672B057A1}"/>
              </a:ext>
            </a:extLst>
          </p:cNvPr>
          <p:cNvSpPr>
            <a:spLocks noGrp="1"/>
          </p:cNvSpPr>
          <p:nvPr>
            <p:ph type="body" sz="quarter" idx="14"/>
          </p:nvPr>
        </p:nvSpPr>
        <p:spPr/>
        <p:txBody>
          <a:bodyPr/>
          <a:lstStyle/>
          <a:p>
            <a:r>
              <a:rPr lang="en-US" sz="2000"/>
              <a:t>Extreme Gradient Boosting</a:t>
            </a:r>
            <a:endParaRPr lang="en-US" sz="2000" dirty="0"/>
          </a:p>
        </p:txBody>
      </p:sp>
      <p:pic>
        <p:nvPicPr>
          <p:cNvPr id="27" name="Content Placeholder 26">
            <a:extLst>
              <a:ext uri="{FF2B5EF4-FFF2-40B4-BE49-F238E27FC236}">
                <a16:creationId xmlns:a16="http://schemas.microsoft.com/office/drawing/2014/main" id="{68ED1284-6E15-F9AA-AAC9-10008717EA00}"/>
              </a:ext>
            </a:extLst>
          </p:cNvPr>
          <p:cNvPicPr>
            <a:picLocks noGrp="1" noChangeAspect="1"/>
          </p:cNvPicPr>
          <p:nvPr>
            <p:ph sz="quarter" idx="29"/>
          </p:nvPr>
        </p:nvPicPr>
        <p:blipFill rotWithShape="1">
          <a:blip r:embed="rId2"/>
          <a:srcRect b="18168"/>
          <a:stretch/>
        </p:blipFill>
        <p:spPr>
          <a:xfrm>
            <a:off x="4038600" y="1839530"/>
            <a:ext cx="1463060" cy="1573718"/>
          </a:xfrm>
          <a:prstGeom prst="rect">
            <a:avLst/>
          </a:prstGeom>
        </p:spPr>
      </p:pic>
      <p:sp>
        <p:nvSpPr>
          <p:cNvPr id="12" name="Text Placeholder 11">
            <a:extLst>
              <a:ext uri="{FF2B5EF4-FFF2-40B4-BE49-F238E27FC236}">
                <a16:creationId xmlns:a16="http://schemas.microsoft.com/office/drawing/2014/main" id="{0678F692-8971-9EAB-651D-3BCECB6B2EC5}"/>
              </a:ext>
            </a:extLst>
          </p:cNvPr>
          <p:cNvSpPr>
            <a:spLocks noGrp="1"/>
          </p:cNvSpPr>
          <p:nvPr>
            <p:ph type="body" sz="quarter" idx="17"/>
          </p:nvPr>
        </p:nvSpPr>
        <p:spPr/>
        <p:txBody>
          <a:bodyPr/>
          <a:lstStyle/>
          <a:p>
            <a:r>
              <a:rPr lang="en-US" sz="3200"/>
              <a:t>ANN</a:t>
            </a:r>
            <a:endParaRPr lang="en-US" sz="3200" dirty="0"/>
          </a:p>
        </p:txBody>
      </p:sp>
      <p:sp>
        <p:nvSpPr>
          <p:cNvPr id="13" name="Text Placeholder 12">
            <a:extLst>
              <a:ext uri="{FF2B5EF4-FFF2-40B4-BE49-F238E27FC236}">
                <a16:creationId xmlns:a16="http://schemas.microsoft.com/office/drawing/2014/main" id="{9C685BAB-EE9A-3C81-22D4-902EDA8C7964}"/>
              </a:ext>
            </a:extLst>
          </p:cNvPr>
          <p:cNvSpPr>
            <a:spLocks noGrp="1"/>
          </p:cNvSpPr>
          <p:nvPr>
            <p:ph type="body" sz="quarter" idx="18"/>
          </p:nvPr>
        </p:nvSpPr>
        <p:spPr/>
        <p:txBody>
          <a:bodyPr/>
          <a:lstStyle/>
          <a:p>
            <a:r>
              <a:rPr lang="en-US" sz="2000"/>
              <a:t>Artificial Neural Network</a:t>
            </a:r>
            <a:endParaRPr lang="en-US" sz="2000" dirty="0"/>
          </a:p>
        </p:txBody>
      </p:sp>
      <p:pic>
        <p:nvPicPr>
          <p:cNvPr id="29" name="Content Placeholder 28">
            <a:extLst>
              <a:ext uri="{FF2B5EF4-FFF2-40B4-BE49-F238E27FC236}">
                <a16:creationId xmlns:a16="http://schemas.microsoft.com/office/drawing/2014/main" id="{9B72AA23-D297-20EE-E875-A6EE6ACB0924}"/>
              </a:ext>
            </a:extLst>
          </p:cNvPr>
          <p:cNvPicPr>
            <a:picLocks noGrp="1" noChangeAspect="1"/>
          </p:cNvPicPr>
          <p:nvPr>
            <p:ph sz="quarter" idx="30"/>
          </p:nvPr>
        </p:nvPicPr>
        <p:blipFill>
          <a:blip r:embed="rId3"/>
          <a:stretch>
            <a:fillRect/>
          </a:stretch>
        </p:blipFill>
        <p:spPr>
          <a:xfrm>
            <a:off x="6317433" y="1952404"/>
            <a:ext cx="2220425" cy="1104710"/>
          </a:xfrm>
        </p:spPr>
      </p:pic>
      <p:sp>
        <p:nvSpPr>
          <p:cNvPr id="15" name="Text Placeholder 14">
            <a:extLst>
              <a:ext uri="{FF2B5EF4-FFF2-40B4-BE49-F238E27FC236}">
                <a16:creationId xmlns:a16="http://schemas.microsoft.com/office/drawing/2014/main" id="{436856B6-3B8E-90EC-B89B-32822CDBD79B}"/>
              </a:ext>
            </a:extLst>
          </p:cNvPr>
          <p:cNvSpPr>
            <a:spLocks noGrp="1"/>
          </p:cNvSpPr>
          <p:nvPr>
            <p:ph type="body" sz="quarter" idx="21"/>
          </p:nvPr>
        </p:nvSpPr>
        <p:spPr/>
        <p:txBody>
          <a:bodyPr/>
          <a:lstStyle/>
          <a:p>
            <a:r>
              <a:rPr lang="en-US" sz="3200"/>
              <a:t>DNN</a:t>
            </a:r>
            <a:endParaRPr lang="en-US" sz="3200" dirty="0"/>
          </a:p>
        </p:txBody>
      </p:sp>
      <p:sp>
        <p:nvSpPr>
          <p:cNvPr id="16" name="Text Placeholder 15">
            <a:extLst>
              <a:ext uri="{FF2B5EF4-FFF2-40B4-BE49-F238E27FC236}">
                <a16:creationId xmlns:a16="http://schemas.microsoft.com/office/drawing/2014/main" id="{981DC617-6C7A-F4C1-A11F-31746E907F50}"/>
              </a:ext>
            </a:extLst>
          </p:cNvPr>
          <p:cNvSpPr>
            <a:spLocks noGrp="1"/>
          </p:cNvSpPr>
          <p:nvPr>
            <p:ph type="body" sz="quarter" idx="22"/>
          </p:nvPr>
        </p:nvSpPr>
        <p:spPr/>
        <p:txBody>
          <a:bodyPr/>
          <a:lstStyle/>
          <a:p>
            <a:r>
              <a:rPr lang="en-US" sz="2000"/>
              <a:t>Deep Neural Network</a:t>
            </a:r>
            <a:endParaRPr lang="en-US" sz="2000" dirty="0"/>
          </a:p>
        </p:txBody>
      </p:sp>
      <p:pic>
        <p:nvPicPr>
          <p:cNvPr id="30" name="Content Placeholder 29">
            <a:extLst>
              <a:ext uri="{FF2B5EF4-FFF2-40B4-BE49-F238E27FC236}">
                <a16:creationId xmlns:a16="http://schemas.microsoft.com/office/drawing/2014/main" id="{FBE5A284-9025-FA82-AA0F-527D5D615D42}"/>
              </a:ext>
            </a:extLst>
          </p:cNvPr>
          <p:cNvPicPr>
            <a:picLocks noGrp="1" noChangeAspect="1"/>
          </p:cNvPicPr>
          <p:nvPr>
            <p:ph sz="quarter" idx="31"/>
          </p:nvPr>
        </p:nvPicPr>
        <p:blipFill>
          <a:blip r:embed="rId4"/>
          <a:stretch>
            <a:fillRect/>
          </a:stretch>
        </p:blipFill>
        <p:spPr>
          <a:xfrm>
            <a:off x="9417665" y="1963687"/>
            <a:ext cx="1586885" cy="1434949"/>
          </a:xfrm>
          <a:prstGeom prst="rect">
            <a:avLst/>
          </a:prstGeom>
        </p:spPr>
      </p:pic>
      <p:sp>
        <p:nvSpPr>
          <p:cNvPr id="18" name="Text Placeholder 17">
            <a:extLst>
              <a:ext uri="{FF2B5EF4-FFF2-40B4-BE49-F238E27FC236}">
                <a16:creationId xmlns:a16="http://schemas.microsoft.com/office/drawing/2014/main" id="{F595DC8F-7CD7-9EE0-73FC-AFD66CFDA9F7}"/>
              </a:ext>
            </a:extLst>
          </p:cNvPr>
          <p:cNvSpPr>
            <a:spLocks noGrp="1"/>
          </p:cNvSpPr>
          <p:nvPr>
            <p:ph type="body" sz="quarter" idx="25"/>
          </p:nvPr>
        </p:nvSpPr>
        <p:spPr/>
        <p:txBody>
          <a:bodyPr/>
          <a:lstStyle/>
          <a:p>
            <a:r>
              <a:rPr lang="en-US" sz="3200"/>
              <a:t>NAM</a:t>
            </a:r>
            <a:endParaRPr lang="en-US" sz="3200" dirty="0"/>
          </a:p>
        </p:txBody>
      </p:sp>
      <p:sp>
        <p:nvSpPr>
          <p:cNvPr id="19" name="Text Placeholder 18">
            <a:extLst>
              <a:ext uri="{FF2B5EF4-FFF2-40B4-BE49-F238E27FC236}">
                <a16:creationId xmlns:a16="http://schemas.microsoft.com/office/drawing/2014/main" id="{563A825F-AD93-9355-07CE-4E125E9C678F}"/>
              </a:ext>
            </a:extLst>
          </p:cNvPr>
          <p:cNvSpPr>
            <a:spLocks noGrp="1"/>
          </p:cNvSpPr>
          <p:nvPr>
            <p:ph type="body" sz="quarter" idx="26"/>
          </p:nvPr>
        </p:nvSpPr>
        <p:spPr/>
        <p:txBody>
          <a:bodyPr/>
          <a:lstStyle/>
          <a:p>
            <a:r>
              <a:rPr lang="en-US" sz="2000"/>
              <a:t>Neural Addictive Network</a:t>
            </a:r>
            <a:endParaRPr lang="en-US" sz="2000" dirty="0"/>
          </a:p>
        </p:txBody>
      </p:sp>
      <p:sp>
        <p:nvSpPr>
          <p:cNvPr id="7" name="Slide Number Placeholder 6">
            <a:extLst>
              <a:ext uri="{FF2B5EF4-FFF2-40B4-BE49-F238E27FC236}">
                <a16:creationId xmlns:a16="http://schemas.microsoft.com/office/drawing/2014/main" id="{8B7F5D8F-CFE1-CB55-1F57-1C11DAFB0387}"/>
              </a:ext>
            </a:extLst>
          </p:cNvPr>
          <p:cNvSpPr>
            <a:spLocks noGrp="1"/>
          </p:cNvSpPr>
          <p:nvPr>
            <p:ph type="sldNum" sz="quarter" idx="12"/>
          </p:nvPr>
        </p:nvSpPr>
        <p:spPr/>
        <p:txBody>
          <a:bodyPr/>
          <a:lstStyle/>
          <a:p>
            <a:fld id="{B5CEABB6-07DC-46E8-9B57-56EC44A396E5}" type="slidenum">
              <a:rPr lang="en-US" smtClean="0"/>
              <a:t>13</a:t>
            </a:fld>
            <a:endParaRPr lang="en-US" dirty="0"/>
          </a:p>
        </p:txBody>
      </p:sp>
      <p:pic>
        <p:nvPicPr>
          <p:cNvPr id="33" name="Content Placeholder 32">
            <a:extLst>
              <a:ext uri="{FF2B5EF4-FFF2-40B4-BE49-F238E27FC236}">
                <a16:creationId xmlns:a16="http://schemas.microsoft.com/office/drawing/2014/main" id="{6C644C04-0475-5E50-F76F-87F8E1C6E5D3}"/>
              </a:ext>
            </a:extLst>
          </p:cNvPr>
          <p:cNvPicPr>
            <a:picLocks noGrp="1" noChangeAspect="1"/>
          </p:cNvPicPr>
          <p:nvPr>
            <p:ph sz="quarter" idx="28"/>
          </p:nvPr>
        </p:nvPicPr>
        <p:blipFill>
          <a:blip r:embed="rId5"/>
          <a:stretch>
            <a:fillRect/>
          </a:stretch>
        </p:blipFill>
        <p:spPr>
          <a:xfrm>
            <a:off x="1138238" y="2005696"/>
            <a:ext cx="1819275" cy="1227357"/>
          </a:xfrm>
          <a:prstGeom prst="rect">
            <a:avLst/>
          </a:prstGeom>
        </p:spPr>
      </p:pic>
    </p:spTree>
    <p:extLst>
      <p:ext uri="{BB962C8B-B14F-4D97-AF65-F5344CB8AC3E}">
        <p14:creationId xmlns:p14="http://schemas.microsoft.com/office/powerpoint/2010/main" val="3377864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Level of Complexity</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14</a:t>
            </a:fld>
            <a:endParaRPr lang="en-ZA" dirty="0"/>
          </a:p>
        </p:txBody>
      </p:sp>
      <p:sp>
        <p:nvSpPr>
          <p:cNvPr id="5" name="Rectangle: Rounded Corners 4">
            <a:extLst>
              <a:ext uri="{FF2B5EF4-FFF2-40B4-BE49-F238E27FC236}">
                <a16:creationId xmlns:a16="http://schemas.microsoft.com/office/drawing/2014/main" id="{D226B7DC-ADFB-27A2-57D7-2232C3DA64BD}"/>
              </a:ext>
            </a:extLst>
          </p:cNvPr>
          <p:cNvSpPr/>
          <p:nvPr/>
        </p:nvSpPr>
        <p:spPr>
          <a:xfrm>
            <a:off x="2302625" y="1138844"/>
            <a:ext cx="4804757" cy="931025"/>
          </a:xfrm>
          <a:prstGeom prst="roundRect">
            <a:avLst/>
          </a:prstGeom>
          <a:solidFill>
            <a:schemeClr val="accent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XGBoost</a:t>
            </a:r>
            <a:r>
              <a:rPr lang="en-US" sz="2000" dirty="0">
                <a:solidFill>
                  <a:schemeClr val="tx1"/>
                </a:solidFill>
              </a:rPr>
              <a:t> – Machine Learning</a:t>
            </a:r>
          </a:p>
        </p:txBody>
      </p:sp>
      <p:sp>
        <p:nvSpPr>
          <p:cNvPr id="6" name="Rectangle: Rounded Corners 5">
            <a:extLst>
              <a:ext uri="{FF2B5EF4-FFF2-40B4-BE49-F238E27FC236}">
                <a16:creationId xmlns:a16="http://schemas.microsoft.com/office/drawing/2014/main" id="{D3D0A9E7-F689-9FE8-5047-7D786D80CC0D}"/>
              </a:ext>
            </a:extLst>
          </p:cNvPr>
          <p:cNvSpPr/>
          <p:nvPr/>
        </p:nvSpPr>
        <p:spPr>
          <a:xfrm>
            <a:off x="2978727" y="2464407"/>
            <a:ext cx="4804757" cy="931025"/>
          </a:xfrm>
          <a:prstGeom prst="roundRect">
            <a:avLst/>
          </a:prstGeom>
          <a:solidFill>
            <a:srgbClr val="CCFFCC"/>
          </a:solidFill>
          <a:ln>
            <a:solidFill>
              <a:srgbClr val="99FF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ANN – Deep Learning – One Hidden Layer</a:t>
            </a:r>
          </a:p>
        </p:txBody>
      </p:sp>
      <p:sp>
        <p:nvSpPr>
          <p:cNvPr id="7" name="Rectangle: Rounded Corners 6">
            <a:extLst>
              <a:ext uri="{FF2B5EF4-FFF2-40B4-BE49-F238E27FC236}">
                <a16:creationId xmlns:a16="http://schemas.microsoft.com/office/drawing/2014/main" id="{C089353C-C106-D527-F926-6AD05CFAB59B}"/>
              </a:ext>
            </a:extLst>
          </p:cNvPr>
          <p:cNvSpPr/>
          <p:nvPr/>
        </p:nvSpPr>
        <p:spPr>
          <a:xfrm>
            <a:off x="3721331" y="3789970"/>
            <a:ext cx="4804757" cy="931025"/>
          </a:xfrm>
          <a:prstGeom prst="roundRect">
            <a:avLst/>
          </a:prstGeom>
          <a:solidFill>
            <a:srgbClr val="FFCCFF"/>
          </a:solidFill>
          <a:ln>
            <a:solidFill>
              <a:srgbClr val="FF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DNN – Deep Learning – Two or more Hidden Layer </a:t>
            </a:r>
          </a:p>
        </p:txBody>
      </p:sp>
      <p:sp>
        <p:nvSpPr>
          <p:cNvPr id="8" name="Rectangle: Rounded Corners 7">
            <a:extLst>
              <a:ext uri="{FF2B5EF4-FFF2-40B4-BE49-F238E27FC236}">
                <a16:creationId xmlns:a16="http://schemas.microsoft.com/office/drawing/2014/main" id="{A4D89614-0C74-2CEE-DD82-C05253B071A2}"/>
              </a:ext>
            </a:extLst>
          </p:cNvPr>
          <p:cNvSpPr/>
          <p:nvPr/>
        </p:nvSpPr>
        <p:spPr>
          <a:xfrm>
            <a:off x="4430684" y="5115533"/>
            <a:ext cx="4804757" cy="931025"/>
          </a:xfrm>
          <a:prstGeom prst="roundRect">
            <a:avLst/>
          </a:prstGeom>
          <a:solidFill>
            <a:srgbClr val="CCFFFF"/>
          </a:solidFill>
          <a:ln>
            <a:solidFill>
              <a:srgbClr val="339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NAM – Deep Learning – Two ore more DNN</a:t>
            </a:r>
          </a:p>
        </p:txBody>
      </p:sp>
      <p:sp>
        <p:nvSpPr>
          <p:cNvPr id="9" name="Arrow: Down 8">
            <a:extLst>
              <a:ext uri="{FF2B5EF4-FFF2-40B4-BE49-F238E27FC236}">
                <a16:creationId xmlns:a16="http://schemas.microsoft.com/office/drawing/2014/main" id="{F82A9B3F-DF2E-06EE-1F8A-89714FAF68A7}"/>
              </a:ext>
            </a:extLst>
          </p:cNvPr>
          <p:cNvSpPr/>
          <p:nvPr/>
        </p:nvSpPr>
        <p:spPr>
          <a:xfrm>
            <a:off x="6550429" y="1936865"/>
            <a:ext cx="556953" cy="6567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293FEB74-A7F2-4856-890F-F4C721D6227B}"/>
              </a:ext>
            </a:extLst>
          </p:cNvPr>
          <p:cNvSpPr/>
          <p:nvPr/>
        </p:nvSpPr>
        <p:spPr>
          <a:xfrm>
            <a:off x="7309658" y="3276500"/>
            <a:ext cx="556953" cy="6567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140E37CD-6CB3-125A-425D-6D43E93A011E}"/>
              </a:ext>
            </a:extLst>
          </p:cNvPr>
          <p:cNvSpPr/>
          <p:nvPr/>
        </p:nvSpPr>
        <p:spPr>
          <a:xfrm>
            <a:off x="8068887" y="4616135"/>
            <a:ext cx="556953" cy="6567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921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Machine Learning</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vert="horz" lIns="91440" tIns="45720" rIns="91440" bIns="45720" rtlCol="0" anchor="t">
            <a:noAutofit/>
          </a:bodyPr>
          <a:lstStyle/>
          <a:p>
            <a:r>
              <a:rPr lang="en-US" sz="2400" dirty="0">
                <a:solidFill>
                  <a:srgbClr val="27272A"/>
                </a:solidFill>
                <a:latin typeface="+mj-lt"/>
              </a:rPr>
              <a:t>U</a:t>
            </a:r>
            <a:r>
              <a:rPr lang="en-US" sz="2400" i="0" dirty="0">
                <a:solidFill>
                  <a:srgbClr val="27272A"/>
                </a:solidFill>
                <a:effectLst/>
                <a:latin typeface="+mj-lt"/>
              </a:rPr>
              <a:t>se of data and algorithms to enable machines to learn and improve their performance on a set of tasks</a:t>
            </a:r>
            <a:endParaRPr lang="en-US" sz="2000" dirty="0">
              <a:latin typeface="+mj-lt"/>
              <a:ea typeface="Source Sans Pro Light"/>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2635495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dirty="0"/>
              <a:t>Deep Learning</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524000" y="1941230"/>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371600"/>
          </a:xfrm>
        </p:spPr>
        <p:txBody>
          <a:bodyPr vert="horz" lIns="91440" tIns="45720" rIns="91440" bIns="45720" rtlCol="0" anchor="t">
            <a:noAutofit/>
          </a:bodyPr>
          <a:lstStyle/>
          <a:p>
            <a:r>
              <a:rPr lang="en-US" sz="2400" dirty="0">
                <a:solidFill>
                  <a:srgbClr val="27272A"/>
                </a:solidFill>
                <a:latin typeface="+mj-lt"/>
              </a:rPr>
              <a:t> A subfield of machine learning &amp; learning complex patterns and relationships within data</a:t>
            </a:r>
          </a:p>
          <a:p>
            <a:endParaRPr lang="en-US" sz="2000" dirty="0">
              <a:latin typeface="+mj-lt"/>
              <a:ea typeface="Source Sans Pro Light"/>
            </a:endParaRP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lstStyle/>
          <a:p>
            <a:r>
              <a:rPr lang="en-US" dirty="0"/>
              <a:t>20XX</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3703978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20708-3A3F-F3DD-B98C-33355330040E}"/>
              </a:ext>
            </a:extLst>
          </p:cNvPr>
          <p:cNvPicPr>
            <a:picLocks noChangeAspect="1"/>
          </p:cNvPicPr>
          <p:nvPr/>
        </p:nvPicPr>
        <p:blipFill>
          <a:blip r:embed="rId3"/>
          <a:stretch>
            <a:fillRect/>
          </a:stretch>
        </p:blipFill>
        <p:spPr>
          <a:xfrm>
            <a:off x="1212200" y="1375319"/>
            <a:ext cx="9529035" cy="4931275"/>
          </a:xfrm>
          <a:prstGeom prst="rect">
            <a:avLst/>
          </a:prstGeom>
          <a:noFill/>
        </p:spPr>
      </p:pic>
      <p:sp>
        <p:nvSpPr>
          <p:cNvPr id="9" name="Title 2">
            <a:extLst>
              <a:ext uri="{FF2B5EF4-FFF2-40B4-BE49-F238E27FC236}">
                <a16:creationId xmlns:a16="http://schemas.microsoft.com/office/drawing/2014/main" id="{0CB3D890-7DFC-F348-3E5C-DCD908D94935}"/>
              </a:ext>
            </a:extLst>
          </p:cNvPr>
          <p:cNvSpPr>
            <a:spLocks noGrp="1"/>
          </p:cNvSpPr>
          <p:nvPr>
            <p:ph type="title"/>
          </p:nvPr>
        </p:nvSpPr>
        <p:spPr>
          <a:xfrm>
            <a:off x="838200" y="0"/>
            <a:ext cx="10515600" cy="1325563"/>
          </a:xfrm>
        </p:spPr>
        <p:txBody>
          <a:bodyPr/>
          <a:lstStyle/>
          <a:p>
            <a:r>
              <a:rPr lang="en-US" dirty="0"/>
              <a:t>Compare Machine – Deep Learning</a:t>
            </a:r>
          </a:p>
        </p:txBody>
      </p:sp>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spTree>
    <p:extLst>
      <p:ext uri="{BB962C8B-B14F-4D97-AF65-F5344CB8AC3E}">
        <p14:creationId xmlns:p14="http://schemas.microsoft.com/office/powerpoint/2010/main" val="625908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B14F-005D-23A6-F9C2-A63B42A0E7C8}"/>
              </a:ext>
            </a:extLst>
          </p:cNvPr>
          <p:cNvSpPr>
            <a:spLocks noGrp="1"/>
          </p:cNvSpPr>
          <p:nvPr>
            <p:ph type="title"/>
          </p:nvPr>
        </p:nvSpPr>
        <p:spPr/>
        <p:txBody>
          <a:bodyPr/>
          <a:lstStyle/>
          <a:p>
            <a:r>
              <a:rPr lang="en-US" dirty="0"/>
              <a:t>About Dataset</a:t>
            </a:r>
          </a:p>
        </p:txBody>
      </p:sp>
      <p:pic>
        <p:nvPicPr>
          <p:cNvPr id="8" name="Picture Placeholder 7">
            <a:extLst>
              <a:ext uri="{FF2B5EF4-FFF2-40B4-BE49-F238E27FC236}">
                <a16:creationId xmlns:a16="http://schemas.microsoft.com/office/drawing/2014/main" id="{F739C2D6-0C47-43FD-2325-B1E73E32ADFB}"/>
              </a:ext>
            </a:extLst>
          </p:cNvPr>
          <p:cNvPicPr>
            <a:picLocks noGrp="1" noChangeAspect="1"/>
          </p:cNvPicPr>
          <p:nvPr>
            <p:ph type="pic" sz="quarter" idx="13"/>
          </p:nvPr>
        </p:nvPicPr>
        <p:blipFill>
          <a:blip r:embed="rId2"/>
          <a:srcRect t="15385" b="15385"/>
          <a:stretch>
            <a:fillRect/>
          </a:stretch>
        </p:blipFill>
        <p:spPr>
          <a:prstGeom prst="rect">
            <a:avLst/>
          </a:prstGeom>
        </p:spPr>
      </p:pic>
      <p:sp>
        <p:nvSpPr>
          <p:cNvPr id="4" name="Text Placeholder 3">
            <a:extLst>
              <a:ext uri="{FF2B5EF4-FFF2-40B4-BE49-F238E27FC236}">
                <a16:creationId xmlns:a16="http://schemas.microsoft.com/office/drawing/2014/main" id="{5DBB766B-9300-0B47-17B4-FB8AD1F07C3C}"/>
              </a:ext>
            </a:extLst>
          </p:cNvPr>
          <p:cNvSpPr>
            <a:spLocks noGrp="1"/>
          </p:cNvSpPr>
          <p:nvPr>
            <p:ph type="body" sz="quarter" idx="14"/>
          </p:nvPr>
        </p:nvSpPr>
        <p:spPr/>
        <p:txBody>
          <a:bodyPr/>
          <a:lstStyle/>
          <a:p>
            <a:pPr marL="342900" indent="-342900">
              <a:buFont typeface="Arial" panose="020B0604020202020204" pitchFamily="34" charset="0"/>
              <a:buChar char="•"/>
            </a:pPr>
            <a:r>
              <a:rPr lang="en-US" dirty="0"/>
              <a:t>Analysis of the 2013 Big Mart sales data</a:t>
            </a:r>
          </a:p>
          <a:p>
            <a:pPr marL="342900" indent="-342900">
              <a:buFont typeface="Arial" panose="020B0604020202020204" pitchFamily="34" charset="0"/>
              <a:buChar char="•"/>
            </a:pPr>
            <a:r>
              <a:rPr lang="en-US" dirty="0"/>
              <a:t>Contains 8523 products from different regions and cities</a:t>
            </a:r>
          </a:p>
          <a:p>
            <a:pPr marL="342900" indent="-342900">
              <a:buFont typeface="Arial" panose="020B0604020202020204" pitchFamily="34" charset="0"/>
              <a:buChar char="•"/>
            </a:pPr>
            <a:r>
              <a:rPr lang="en-US" dirty="0"/>
              <a:t>Preprocess the dataset and split it into two parts: training and testing (8:2)</a:t>
            </a:r>
          </a:p>
        </p:txBody>
      </p:sp>
      <p:sp>
        <p:nvSpPr>
          <p:cNvPr id="7" name="Slide Number Placeholder 6">
            <a:extLst>
              <a:ext uri="{FF2B5EF4-FFF2-40B4-BE49-F238E27FC236}">
                <a16:creationId xmlns:a16="http://schemas.microsoft.com/office/drawing/2014/main" id="{C6AFB6F7-F9E3-3B42-ED63-0F255B4671C5}"/>
              </a:ext>
            </a:extLst>
          </p:cNvPr>
          <p:cNvSpPr>
            <a:spLocks noGrp="1"/>
          </p:cNvSpPr>
          <p:nvPr>
            <p:ph type="sldNum" sz="quarter" idx="12"/>
          </p:nvPr>
        </p:nvSpPr>
        <p:spPr/>
        <p:txBody>
          <a:bodyPr/>
          <a:lstStyle/>
          <a:p>
            <a:fld id="{B5CEABB6-07DC-46E8-9B57-56EC44A396E5}" type="slidenum">
              <a:rPr lang="en-US" smtClean="0"/>
              <a:t>18</a:t>
            </a:fld>
            <a:endParaRPr lang="en-US" dirty="0"/>
          </a:p>
        </p:txBody>
      </p:sp>
    </p:spTree>
    <p:extLst>
      <p:ext uri="{BB962C8B-B14F-4D97-AF65-F5344CB8AC3E}">
        <p14:creationId xmlns:p14="http://schemas.microsoft.com/office/powerpoint/2010/main" val="4169132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pic>
        <p:nvPicPr>
          <p:cNvPr id="6" name="Picture 5">
            <a:extLst>
              <a:ext uri="{FF2B5EF4-FFF2-40B4-BE49-F238E27FC236}">
                <a16:creationId xmlns:a16="http://schemas.microsoft.com/office/drawing/2014/main" id="{E922600A-A37C-3C38-7665-5D14DD7DD90D}"/>
              </a:ext>
            </a:extLst>
          </p:cNvPr>
          <p:cNvPicPr>
            <a:picLocks noChangeAspect="1"/>
          </p:cNvPicPr>
          <p:nvPr/>
        </p:nvPicPr>
        <p:blipFill>
          <a:blip r:embed="rId2"/>
          <a:stretch>
            <a:fillRect/>
          </a:stretch>
        </p:blipFill>
        <p:spPr>
          <a:xfrm>
            <a:off x="2287004" y="136525"/>
            <a:ext cx="7617991" cy="6353727"/>
          </a:xfrm>
          <a:prstGeom prst="rect">
            <a:avLst/>
          </a:prstGeom>
        </p:spPr>
      </p:pic>
    </p:spTree>
    <p:extLst>
      <p:ext uri="{BB962C8B-B14F-4D97-AF65-F5344CB8AC3E}">
        <p14:creationId xmlns:p14="http://schemas.microsoft.com/office/powerpoint/2010/main" val="2678020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a:t>
            </a:fld>
            <a:endParaRPr lang="en-US"/>
          </a:p>
        </p:txBody>
      </p:sp>
      <p:pic>
        <p:nvPicPr>
          <p:cNvPr id="24" name="Picture 23">
            <a:extLst>
              <a:ext uri="{FF2B5EF4-FFF2-40B4-BE49-F238E27FC236}">
                <a16:creationId xmlns:a16="http://schemas.microsoft.com/office/drawing/2014/main" id="{762AD573-B908-9B57-B412-D1369B52238E}"/>
              </a:ext>
            </a:extLst>
          </p:cNvPr>
          <p:cNvPicPr>
            <a:picLocks noChangeAspect="1"/>
          </p:cNvPicPr>
          <p:nvPr/>
        </p:nvPicPr>
        <p:blipFill>
          <a:blip r:embed="rId2"/>
          <a:stretch>
            <a:fillRect/>
          </a:stretch>
        </p:blipFill>
        <p:spPr>
          <a:xfrm>
            <a:off x="1022466" y="861522"/>
            <a:ext cx="9982200" cy="4991100"/>
          </a:xfrm>
          <a:prstGeom prst="rect">
            <a:avLst/>
          </a:prstGeom>
        </p:spPr>
      </p:pic>
    </p:spTree>
    <p:extLst>
      <p:ext uri="{BB962C8B-B14F-4D97-AF65-F5344CB8AC3E}">
        <p14:creationId xmlns:p14="http://schemas.microsoft.com/office/powerpoint/2010/main" val="2210771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pic>
        <p:nvPicPr>
          <p:cNvPr id="2" name="Picture 1">
            <a:extLst>
              <a:ext uri="{FF2B5EF4-FFF2-40B4-BE49-F238E27FC236}">
                <a16:creationId xmlns:a16="http://schemas.microsoft.com/office/drawing/2014/main" id="{A8406933-ACF2-4FA3-5691-10E879299C3E}"/>
              </a:ext>
            </a:extLst>
          </p:cNvPr>
          <p:cNvPicPr>
            <a:picLocks noChangeAspect="1"/>
          </p:cNvPicPr>
          <p:nvPr/>
        </p:nvPicPr>
        <p:blipFill>
          <a:blip r:embed="rId3"/>
          <a:stretch>
            <a:fillRect/>
          </a:stretch>
        </p:blipFill>
        <p:spPr>
          <a:xfrm>
            <a:off x="1808922" y="13492"/>
            <a:ext cx="8591090" cy="6844508"/>
          </a:xfrm>
          <a:prstGeom prst="rect">
            <a:avLst/>
          </a:prstGeom>
        </p:spPr>
      </p:pic>
    </p:spTree>
    <p:extLst>
      <p:ext uri="{BB962C8B-B14F-4D97-AF65-F5344CB8AC3E}">
        <p14:creationId xmlns:p14="http://schemas.microsoft.com/office/powerpoint/2010/main" val="2511716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food items&#10;&#10;Description automatically generated">
            <a:extLst>
              <a:ext uri="{FF2B5EF4-FFF2-40B4-BE49-F238E27FC236}">
                <a16:creationId xmlns:a16="http://schemas.microsoft.com/office/drawing/2014/main" id="{73560A3F-D109-E725-01D3-BBE5D97AC705}"/>
              </a:ext>
            </a:extLst>
          </p:cNvPr>
          <p:cNvPicPr>
            <a:picLocks noChangeAspect="1"/>
          </p:cNvPicPr>
          <p:nvPr/>
        </p:nvPicPr>
        <p:blipFill rotWithShape="1">
          <a:blip r:embed="rId3"/>
          <a:srcRect t="1751"/>
          <a:stretch/>
        </p:blipFill>
        <p:spPr bwMode="auto">
          <a:xfrm>
            <a:off x="2626731" y="492036"/>
            <a:ext cx="6309880" cy="5873927"/>
          </a:xfrm>
          <a:prstGeom prst="rect">
            <a:avLst/>
          </a:prstGeom>
          <a:noFill/>
          <a:ln>
            <a:noFill/>
          </a:ln>
          <a:extLst>
            <a:ext uri="{53640926-AAD7-44D8-BBD7-CCE9431645EC}">
              <a14:shadowObscured xmlns:a14="http://schemas.microsoft.com/office/drawing/2010/main"/>
            </a:ext>
          </a:extLst>
        </p:spPr>
      </p:pic>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spTree>
    <p:extLst>
      <p:ext uri="{BB962C8B-B14F-4D97-AF65-F5344CB8AC3E}">
        <p14:creationId xmlns:p14="http://schemas.microsoft.com/office/powerpoint/2010/main" val="1642542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22</a:t>
            </a:fld>
            <a:endParaRPr lang="en-US"/>
          </a:p>
        </p:txBody>
      </p:sp>
      <p:pic>
        <p:nvPicPr>
          <p:cNvPr id="2" name="Picture 1">
            <a:extLst>
              <a:ext uri="{FF2B5EF4-FFF2-40B4-BE49-F238E27FC236}">
                <a16:creationId xmlns:a16="http://schemas.microsoft.com/office/drawing/2014/main" id="{FB54E5D9-52A7-4673-E63F-ED5FDFDA9356}"/>
              </a:ext>
            </a:extLst>
          </p:cNvPr>
          <p:cNvPicPr>
            <a:picLocks noChangeAspect="1"/>
          </p:cNvPicPr>
          <p:nvPr/>
        </p:nvPicPr>
        <p:blipFill>
          <a:blip r:embed="rId3"/>
          <a:stretch>
            <a:fillRect/>
          </a:stretch>
        </p:blipFill>
        <p:spPr>
          <a:xfrm>
            <a:off x="1791093" y="-52606"/>
            <a:ext cx="8008890" cy="6943878"/>
          </a:xfrm>
          <a:prstGeom prst="rect">
            <a:avLst/>
          </a:prstGeom>
        </p:spPr>
      </p:pic>
    </p:spTree>
    <p:extLst>
      <p:ext uri="{BB962C8B-B14F-4D97-AF65-F5344CB8AC3E}">
        <p14:creationId xmlns:p14="http://schemas.microsoft.com/office/powerpoint/2010/main" val="1231004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23</a:t>
            </a:fld>
            <a:endParaRPr lang="en-US"/>
          </a:p>
        </p:txBody>
      </p:sp>
      <p:pic>
        <p:nvPicPr>
          <p:cNvPr id="3" name="Picture 2">
            <a:extLst>
              <a:ext uri="{FF2B5EF4-FFF2-40B4-BE49-F238E27FC236}">
                <a16:creationId xmlns:a16="http://schemas.microsoft.com/office/drawing/2014/main" id="{2A37B31B-360E-C82F-A8BD-A5F396288522}"/>
              </a:ext>
            </a:extLst>
          </p:cNvPr>
          <p:cNvPicPr>
            <a:picLocks noChangeAspect="1"/>
          </p:cNvPicPr>
          <p:nvPr/>
        </p:nvPicPr>
        <p:blipFill>
          <a:blip r:embed="rId3"/>
          <a:stretch>
            <a:fillRect/>
          </a:stretch>
        </p:blipFill>
        <p:spPr>
          <a:xfrm>
            <a:off x="2320737" y="0"/>
            <a:ext cx="7310281" cy="6828113"/>
          </a:xfrm>
          <a:prstGeom prst="rect">
            <a:avLst/>
          </a:prstGeom>
        </p:spPr>
      </p:pic>
    </p:spTree>
    <p:extLst>
      <p:ext uri="{BB962C8B-B14F-4D97-AF65-F5344CB8AC3E}">
        <p14:creationId xmlns:p14="http://schemas.microsoft.com/office/powerpoint/2010/main" val="2497964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24</a:t>
            </a:fld>
            <a:endParaRPr lang="en-US"/>
          </a:p>
        </p:txBody>
      </p:sp>
      <p:pic>
        <p:nvPicPr>
          <p:cNvPr id="2" name="Picture 1">
            <a:extLst>
              <a:ext uri="{FF2B5EF4-FFF2-40B4-BE49-F238E27FC236}">
                <a16:creationId xmlns:a16="http://schemas.microsoft.com/office/drawing/2014/main" id="{3DCAC008-B3DC-1837-C29F-A59A08816CBE}"/>
              </a:ext>
            </a:extLst>
          </p:cNvPr>
          <p:cNvPicPr>
            <a:picLocks noChangeAspect="1"/>
          </p:cNvPicPr>
          <p:nvPr/>
        </p:nvPicPr>
        <p:blipFill>
          <a:blip r:embed="rId3"/>
          <a:stretch>
            <a:fillRect/>
          </a:stretch>
        </p:blipFill>
        <p:spPr>
          <a:xfrm>
            <a:off x="2743201" y="29832"/>
            <a:ext cx="6735024" cy="6828168"/>
          </a:xfrm>
          <a:prstGeom prst="rect">
            <a:avLst/>
          </a:prstGeom>
        </p:spPr>
      </p:pic>
    </p:spTree>
    <p:extLst>
      <p:ext uri="{BB962C8B-B14F-4D97-AF65-F5344CB8AC3E}">
        <p14:creationId xmlns:p14="http://schemas.microsoft.com/office/powerpoint/2010/main" val="146756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5032"/>
            <a:ext cx="5005466" cy="1325563"/>
          </a:xfrm>
        </p:spPr>
        <p:txBody>
          <a:bodyPr anchor="ctr">
            <a:normAutofit/>
          </a:bodyPr>
          <a:lstStyle/>
          <a:p>
            <a:r>
              <a:rPr lang="en-US" dirty="0"/>
              <a:t>Embedding Layers</a:t>
            </a:r>
          </a:p>
        </p:txBody>
      </p:sp>
      <p:pic>
        <p:nvPicPr>
          <p:cNvPr id="20" name="Picture Placeholder 19">
            <a:extLst>
              <a:ext uri="{FF2B5EF4-FFF2-40B4-BE49-F238E27FC236}">
                <a16:creationId xmlns:a16="http://schemas.microsoft.com/office/drawing/2014/main" id="{87584444-BC49-EF06-AC23-5F15F5063EA4}"/>
              </a:ext>
            </a:extLst>
          </p:cNvPr>
          <p:cNvPicPr>
            <a:picLocks noGrp="1" noChangeAspect="1"/>
          </p:cNvPicPr>
          <p:nvPr>
            <p:ph type="pic" sz="quarter" idx="13"/>
          </p:nvPr>
        </p:nvPicPr>
        <p:blipFill rotWithShape="1">
          <a:blip r:embed="rId2"/>
          <a:srcRect t="23577" r="1" b="23578"/>
          <a:stretch/>
        </p:blipFill>
        <p:spPr>
          <a:xfrm>
            <a:off x="861935" y="1143000"/>
            <a:ext cx="4953000" cy="4572000"/>
          </a:xfrm>
          <a:prstGeom prst="rect">
            <a:avLst/>
          </a:prstGeom>
          <a:noFill/>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48334" y="2555875"/>
            <a:ext cx="5638619" cy="3159125"/>
          </a:xfrm>
        </p:spPr>
        <p:txBody>
          <a:bodyPr vert="horz" lIns="91440" tIns="45720" rIns="91440" bIns="45720" rtlCol="0">
            <a:noAutofit/>
          </a:bodyPr>
          <a:lstStyle/>
          <a:p>
            <a:pPr marL="342900" indent="-342900">
              <a:spcAft>
                <a:spcPts val="600"/>
              </a:spcAft>
              <a:buFont typeface="Arial" panose="020B0604020202020204" pitchFamily="34" charset="0"/>
              <a:buChar char="•"/>
            </a:pPr>
            <a:r>
              <a:rPr lang="en-US" dirty="0"/>
              <a:t>a type of hidden layer in a neural network that maps input information from a high-dimensional to a lower-dimensional space</a:t>
            </a:r>
          </a:p>
          <a:p>
            <a:pPr marL="342900" indent="-342900">
              <a:spcAft>
                <a:spcPts val="600"/>
              </a:spcAft>
              <a:buFont typeface="Arial" panose="020B0604020202020204" pitchFamily="34" charset="0"/>
              <a:buChar char="•"/>
            </a:pPr>
            <a:r>
              <a:rPr lang="en-US" dirty="0"/>
              <a:t> allowing the network to learn more about the relationship between inputs and to process the data more efficiently</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25</a:t>
            </a:fld>
            <a:endParaRPr lang="en-US"/>
          </a:p>
        </p:txBody>
      </p:sp>
    </p:spTree>
    <p:extLst>
      <p:ext uri="{BB962C8B-B14F-4D97-AF65-F5344CB8AC3E}">
        <p14:creationId xmlns:p14="http://schemas.microsoft.com/office/powerpoint/2010/main" val="3397416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26</a:t>
            </a:fld>
            <a:endParaRPr lang="en-US"/>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188843" y="4419507"/>
            <a:ext cx="11423457" cy="1463040"/>
          </a:xfrm>
        </p:spPr>
        <p:txBody>
          <a:bodyPr vert="horz" lIns="91440" tIns="45720" rIns="91440" bIns="45720" rtlCol="0" anchor="ctr">
            <a:normAutofit/>
          </a:bodyPr>
          <a:lstStyle/>
          <a:p>
            <a:pPr>
              <a:lnSpc>
                <a:spcPct val="100000"/>
              </a:lnSpc>
              <a:spcAft>
                <a:spcPts val="600"/>
              </a:spcAft>
            </a:pPr>
            <a:r>
              <a:rPr lang="en-US" sz="2400" i="1" dirty="0">
                <a:latin typeface="+mj-lt"/>
              </a:rPr>
              <a:t>The dimension parameter in the </a:t>
            </a:r>
            <a:r>
              <a:rPr lang="en-US" sz="2400" i="1" dirty="0" err="1">
                <a:latin typeface="+mj-lt"/>
              </a:rPr>
              <a:t>embedding_column</a:t>
            </a:r>
            <a:r>
              <a:rPr lang="en-US" sz="2400" i="1" dirty="0">
                <a:latin typeface="+mj-lt"/>
              </a:rPr>
              <a:t> specifies the dimensionality of the embedding space. It means that each categorical feature will be mapped to a vector of dimensionality 5 in this case.</a:t>
            </a:r>
          </a:p>
        </p:txBody>
      </p:sp>
      <p:pic>
        <p:nvPicPr>
          <p:cNvPr id="4" name="Picture 3">
            <a:extLst>
              <a:ext uri="{FF2B5EF4-FFF2-40B4-BE49-F238E27FC236}">
                <a16:creationId xmlns:a16="http://schemas.microsoft.com/office/drawing/2014/main" id="{7D94AADC-BEA5-8CD7-B339-23C532BA0F9B}"/>
              </a:ext>
            </a:extLst>
          </p:cNvPr>
          <p:cNvPicPr>
            <a:picLocks noChangeAspect="1"/>
          </p:cNvPicPr>
          <p:nvPr/>
        </p:nvPicPr>
        <p:blipFill>
          <a:blip r:embed="rId2"/>
          <a:stretch>
            <a:fillRect/>
          </a:stretch>
        </p:blipFill>
        <p:spPr>
          <a:xfrm>
            <a:off x="367786" y="537759"/>
            <a:ext cx="11317279" cy="2800741"/>
          </a:xfrm>
          <a:prstGeom prst="rect">
            <a:avLst/>
          </a:prstGeom>
        </p:spPr>
      </p:pic>
    </p:spTree>
    <p:extLst>
      <p:ext uri="{BB962C8B-B14F-4D97-AF65-F5344CB8AC3E}">
        <p14:creationId xmlns:p14="http://schemas.microsoft.com/office/powerpoint/2010/main" val="343467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5032"/>
            <a:ext cx="5005466" cy="1325563"/>
          </a:xfrm>
        </p:spPr>
        <p:txBody>
          <a:bodyPr anchor="ctr">
            <a:normAutofit/>
          </a:bodyPr>
          <a:lstStyle/>
          <a:p>
            <a:r>
              <a:rPr lang="en-US" dirty="0"/>
              <a:t>Rectified Linear Units (</a:t>
            </a:r>
            <a:r>
              <a:rPr lang="en-US" dirty="0" err="1"/>
              <a:t>ReLU</a:t>
            </a:r>
            <a:r>
              <a:rPr lang="en-US" dirty="0"/>
              <a:t>)</a:t>
            </a:r>
          </a:p>
        </p:txBody>
      </p:sp>
      <p:pic>
        <p:nvPicPr>
          <p:cNvPr id="20" name="Picture Placeholder 19">
            <a:extLst>
              <a:ext uri="{FF2B5EF4-FFF2-40B4-BE49-F238E27FC236}">
                <a16:creationId xmlns:a16="http://schemas.microsoft.com/office/drawing/2014/main" id="{87584444-BC49-EF06-AC23-5F15F5063EA4}"/>
              </a:ext>
            </a:extLst>
          </p:cNvPr>
          <p:cNvPicPr>
            <a:picLocks noGrp="1" noChangeAspect="1"/>
          </p:cNvPicPr>
          <p:nvPr>
            <p:ph type="pic" sz="quarter" idx="13"/>
          </p:nvPr>
        </p:nvPicPr>
        <p:blipFill rotWithShape="1">
          <a:blip r:embed="rId2"/>
          <a:srcRect t="23577" r="1" b="23578"/>
          <a:stretch/>
        </p:blipFill>
        <p:spPr>
          <a:xfrm>
            <a:off x="861935" y="1143000"/>
            <a:ext cx="4953000" cy="4572000"/>
          </a:xfrm>
          <a:prstGeom prst="rect">
            <a:avLst/>
          </a:prstGeom>
          <a:noFill/>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48334" y="2555875"/>
            <a:ext cx="5638619" cy="3159125"/>
          </a:xfrm>
        </p:spPr>
        <p:txBody>
          <a:bodyPr vert="horz" lIns="91440" tIns="45720" rIns="91440" bIns="45720" rtlCol="0">
            <a:noAutofit/>
          </a:bodyPr>
          <a:lstStyle/>
          <a:p>
            <a:pPr marL="342900" indent="-342900">
              <a:spcAft>
                <a:spcPts val="600"/>
              </a:spcAft>
              <a:buFont typeface="Arial" panose="020B0604020202020204" pitchFamily="34" charset="0"/>
              <a:buChar char="•"/>
            </a:pPr>
            <a:r>
              <a:rPr lang="en-US" dirty="0"/>
              <a:t>Be the most commonly used activation function</a:t>
            </a:r>
          </a:p>
          <a:p>
            <a:pPr marL="342900" indent="-342900">
              <a:spcAft>
                <a:spcPts val="600"/>
              </a:spcAft>
              <a:buFont typeface="Arial" panose="020B0604020202020204" pitchFamily="34" charset="0"/>
              <a:buChar char="•"/>
            </a:pPr>
            <a:r>
              <a:rPr lang="en-US" dirty="0"/>
              <a:t> Returns 0 if it receives any negative input, but for any positive value  x it returns that value back. </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27</a:t>
            </a:fld>
            <a:endParaRPr lang="en-US"/>
          </a:p>
        </p:txBody>
      </p:sp>
    </p:spTree>
    <p:extLst>
      <p:ext uri="{BB962C8B-B14F-4D97-AF65-F5344CB8AC3E}">
        <p14:creationId xmlns:p14="http://schemas.microsoft.com/office/powerpoint/2010/main" val="34832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C60F1E-E681-88F7-D577-194562B1ABF8}"/>
              </a:ext>
            </a:extLst>
          </p:cNvPr>
          <p:cNvPicPr>
            <a:picLocks noChangeAspect="1"/>
          </p:cNvPicPr>
          <p:nvPr/>
        </p:nvPicPr>
        <p:blipFill>
          <a:blip r:embed="rId2"/>
          <a:stretch>
            <a:fillRect/>
          </a:stretch>
        </p:blipFill>
        <p:spPr>
          <a:xfrm>
            <a:off x="2575366" y="390524"/>
            <a:ext cx="7041268" cy="4171951"/>
          </a:xfrm>
          <a:prstGeom prst="rect">
            <a:avLst/>
          </a:prstGeom>
          <a:noFill/>
        </p:spPr>
      </p:pic>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28</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6502" y="4687863"/>
                <a:ext cx="11423457" cy="1463040"/>
              </a:xfrm>
            </p:spPr>
            <p:txBody>
              <a:bodyPr vert="horz" lIns="91440" tIns="45720" rIns="91440" bIns="45720" rtlCol="0" anchor="ctr">
                <a:normAutofit/>
              </a:bodyPr>
              <a:lstStyle/>
              <a:p>
                <a:pPr>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𝑓</m:t>
                      </m:r>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𝑥</m:t>
                          </m:r>
                        </m:e>
                      </m:d>
                      <m:r>
                        <a:rPr lang="en-US" sz="2400" b="0" i="1" smtClean="0">
                          <a:solidFill>
                            <a:schemeClr val="tx1"/>
                          </a:solidFill>
                          <a:latin typeface="Cambria Math" panose="02040503050406030204" pitchFamily="18" charset="0"/>
                        </a:rPr>
                        <m:t>=</m:t>
                      </m:r>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m:t>
                          </m:r>
                        </m:sup>
                      </m:sSup>
                      <m:r>
                        <a:rPr lang="en-US" sz="2400" b="0" i="1" smtClean="0">
                          <a:solidFill>
                            <a:schemeClr val="tx1"/>
                          </a:solidFill>
                          <a:latin typeface="Cambria Math" panose="02040503050406030204" pitchFamily="18" charset="0"/>
                        </a:rPr>
                        <m:t>=</m:t>
                      </m:r>
                      <m:func>
                        <m:funcPr>
                          <m:ctrlPr>
                            <a:rPr lang="en-US" sz="2400" i="1" smtClean="0">
                              <a:solidFill>
                                <a:schemeClr val="tx1"/>
                              </a:solidFill>
                              <a:latin typeface="Cambria Math" panose="02040503050406030204" pitchFamily="18" charset="0"/>
                            </a:rPr>
                          </m:ctrlPr>
                        </m:funcPr>
                        <m:fName>
                          <m:r>
                            <a:rPr lang="en-US" sz="2400" b="0" i="1" smtClean="0">
                              <a:solidFill>
                                <a:schemeClr val="tx1"/>
                              </a:solidFill>
                              <a:latin typeface="Cambria Math" panose="02040503050406030204" pitchFamily="18" charset="0"/>
                            </a:rPr>
                            <m:t>𝑚𝑎𝑥</m:t>
                          </m:r>
                        </m:fName>
                        <m:e>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𝑥</m:t>
                              </m:r>
                            </m:e>
                          </m:d>
                        </m:e>
                      </m:func>
                      <m:r>
                        <a:rPr lang="en-US" sz="2400" b="0" i="1" smtClean="0">
                          <a:solidFill>
                            <a:schemeClr val="tx1"/>
                          </a:solidFill>
                          <a:latin typeface="Cambria Math" panose="02040503050406030204" pitchFamily="18" charset="0"/>
                        </a:rPr>
                        <m:t>= </m:t>
                      </m:r>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 </m:t>
                          </m:r>
                          <m:d>
                            <m:dPr>
                              <m:begChr m:val="|"/>
                              <m:endChr m:val="|"/>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𝑥</m:t>
                              </m:r>
                            </m:e>
                          </m:d>
                        </m:num>
                        <m:den>
                          <m:r>
                            <a:rPr lang="en-US" sz="2400" b="0" i="1" smtClean="0">
                              <a:solidFill>
                                <a:schemeClr val="tx1"/>
                              </a:solidFill>
                              <a:latin typeface="Cambria Math" panose="02040503050406030204" pitchFamily="18" charset="0"/>
                            </a:rPr>
                            <m:t>2</m:t>
                          </m:r>
                        </m:den>
                      </m:f>
                      <m:r>
                        <a:rPr lang="en-US" sz="2400" b="0" i="1" smtClean="0">
                          <a:solidFill>
                            <a:schemeClr val="tx1"/>
                          </a:solidFill>
                          <a:latin typeface="Cambria Math" panose="02040503050406030204" pitchFamily="18" charset="0"/>
                        </a:rPr>
                        <m:t>= </m:t>
                      </m:r>
                      <m:d>
                        <m:dPr>
                          <m:begChr m:val="{"/>
                          <m:endChr m:val=""/>
                          <m:ctrlPr>
                            <a:rPr lang="en-US" sz="2400" i="1" smtClean="0">
                              <a:solidFill>
                                <a:schemeClr val="tx1"/>
                              </a:solidFill>
                              <a:latin typeface="Cambria Math" panose="02040503050406030204" pitchFamily="18" charset="0"/>
                            </a:rPr>
                          </m:ctrlPr>
                        </m:dPr>
                        <m:e>
                          <m:eqArr>
                            <m:eqArrPr>
                              <m:ctrlPr>
                                <a:rPr lang="en-US" sz="2400" i="1" smtClean="0">
                                  <a:solidFill>
                                    <a:schemeClr val="tx1"/>
                                  </a:solidFill>
                                  <a:latin typeface="Cambria Math" panose="02040503050406030204" pitchFamily="18" charset="0"/>
                                </a:rPr>
                              </m:ctrlPr>
                            </m:eqArrPr>
                            <m:e>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&gt;0,</m:t>
                              </m:r>
                            </m:e>
                            <m:e>
                              <m:r>
                                <a:rPr lang="en-US" sz="2400" b="0" i="1" smtClean="0">
                                  <a:solidFill>
                                    <a:schemeClr val="tx1"/>
                                  </a:solidFill>
                                  <a:latin typeface="Cambria Math" panose="02040503050406030204" pitchFamily="18" charset="0"/>
                                </a:rPr>
                                <m:t>0  </m:t>
                              </m:r>
                              <m:r>
                                <a:rPr lang="en-US" sz="2400" b="0" i="1" smtClean="0">
                                  <a:solidFill>
                                    <a:schemeClr val="tx1"/>
                                  </a:solidFill>
                                  <a:latin typeface="Cambria Math" panose="02040503050406030204" pitchFamily="18" charset="0"/>
                                </a:rPr>
                                <m:t>𝑜𝑡h𝑒𝑟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𝑤𝑖𝑠𝑒</m:t>
                              </m:r>
                              <m:r>
                                <a:rPr lang="en-US" sz="2400" b="0" i="1" smtClean="0">
                                  <a:solidFill>
                                    <a:schemeClr val="tx1"/>
                                  </a:solidFill>
                                  <a:latin typeface="Cambria Math" panose="02040503050406030204" pitchFamily="18" charset="0"/>
                                </a:rPr>
                                <m:t>.</m:t>
                              </m:r>
                            </m:e>
                          </m:eqArr>
                          <m:r>
                            <a:rPr lang="en-US" sz="2400" b="0" i="1" smtClean="0">
                              <a:solidFill>
                                <a:schemeClr val="tx1"/>
                              </a:solidFill>
                              <a:latin typeface="Cambria Math" panose="02040503050406030204" pitchFamily="18" charset="0"/>
                            </a:rPr>
                            <m:t> </m:t>
                          </m:r>
                        </m:e>
                      </m:d>
                    </m:oMath>
                  </m:oMathPara>
                </a14:m>
                <a:endParaRPr lang="en-US" sz="2400" i="1" dirty="0">
                  <a:solidFill>
                    <a:schemeClr val="tx1"/>
                  </a:solidFill>
                </a:endParaRPr>
              </a:p>
            </p:txBody>
          </p:sp>
        </mc:Choice>
        <mc:Fallback xmlns="">
          <p:sp>
            <p:nvSpPr>
              <p:cNvPr id="3" name="Content Placeholder 2">
                <a:extLst>
                  <a:ext uri="{FF2B5EF4-FFF2-40B4-BE49-F238E27FC236}">
                    <a16:creationId xmlns:a16="http://schemas.microsoft.com/office/drawing/2014/main" id="{E14BBEAF-B516-45F4-9EF6-A9F65111580F}"/>
                  </a:ext>
                </a:extLst>
              </p:cNvPr>
              <p:cNvSpPr>
                <a:spLocks noGrp="1" noRot="1" noChangeAspect="1" noMove="1" noResize="1" noEditPoints="1" noAdjustHandles="1" noChangeArrowheads="1" noChangeShapeType="1" noTextEdit="1"/>
              </p:cNvSpPr>
              <p:nvPr>
                <p:ph type="body" sz="quarter" idx="14"/>
              </p:nvPr>
            </p:nvSpPr>
            <p:spPr>
              <a:xfrm>
                <a:off x="66502" y="4687863"/>
                <a:ext cx="11423457" cy="1463040"/>
              </a:xfrm>
              <a:blipFill>
                <a:blip r:embed="rId3"/>
                <a:stretch>
                  <a:fillRect t="-82500" b="-109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F0B8E70-DDD0-F0D7-43D9-3BB669C17035}"/>
                  </a:ext>
                </a:extLst>
              </p:cNvPr>
              <p:cNvSpPr txBox="1"/>
              <p:nvPr/>
            </p:nvSpPr>
            <p:spPr>
              <a:xfrm>
                <a:off x="4052583" y="5841719"/>
                <a:ext cx="2512996"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f</m:t>
                          </m:r>
                        </m:e>
                        <m:sup>
                          <m:r>
                            <a:rPr lang="en-US" sz="2400" b="0" i="0" smtClean="0">
                              <a:latin typeface="Cambria Math" panose="02040503050406030204" pitchFamily="18" charset="0"/>
                            </a:rPr>
                            <m:t>′</m:t>
                          </m:r>
                        </m:sup>
                      </m:sSup>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0" smtClean="0">
                                  <a:latin typeface="Cambria Math" panose="02040503050406030204" pitchFamily="18" charset="0"/>
                                </a:rPr>
                                <m:t>1 </m:t>
                              </m:r>
                              <m:r>
                                <m:rPr>
                                  <m:sty m:val="p"/>
                                </m:rPr>
                                <a:rPr lang="en-US" sz="2400" b="0" i="0" smtClean="0">
                                  <a:latin typeface="Cambria Math" panose="02040503050406030204" pitchFamily="18" charset="0"/>
                                </a:rPr>
                                <m:t>if</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&gt;0</m:t>
                              </m:r>
                            </m:e>
                            <m:e>
                              <m:r>
                                <a:rPr lang="en-US" sz="2400" b="0" i="0" smtClean="0">
                                  <a:latin typeface="Cambria Math" panose="02040503050406030204" pitchFamily="18" charset="0"/>
                                </a:rPr>
                                <m:t>0 </m:t>
                              </m:r>
                              <m:r>
                                <m:rPr>
                                  <m:sty m:val="p"/>
                                </m:rPr>
                                <a:rPr lang="en-US" sz="2400" b="0" i="0" smtClean="0">
                                  <a:latin typeface="Cambria Math" panose="02040503050406030204" pitchFamily="18" charset="0"/>
                                </a:rPr>
                                <m:t>if</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&lt;0</m:t>
                              </m:r>
                            </m:e>
                          </m:eqArr>
                        </m:e>
                      </m:d>
                    </m:oMath>
                  </m:oMathPara>
                </a14:m>
                <a:endParaRPr lang="en-US" sz="2400" dirty="0"/>
              </a:p>
            </p:txBody>
          </p:sp>
        </mc:Choice>
        <mc:Fallback xmlns="">
          <p:sp>
            <p:nvSpPr>
              <p:cNvPr id="26" name="TextBox 25">
                <a:extLst>
                  <a:ext uri="{FF2B5EF4-FFF2-40B4-BE49-F238E27FC236}">
                    <a16:creationId xmlns:a16="http://schemas.microsoft.com/office/drawing/2014/main" id="{BF0B8E70-DDD0-F0D7-43D9-3BB669C17035}"/>
                  </a:ext>
                </a:extLst>
              </p:cNvPr>
              <p:cNvSpPr txBox="1">
                <a:spLocks noRot="1" noChangeAspect="1" noMove="1" noResize="1" noEditPoints="1" noAdjustHandles="1" noChangeArrowheads="1" noChangeShapeType="1" noTextEdit="1"/>
              </p:cNvSpPr>
              <p:nvPr/>
            </p:nvSpPr>
            <p:spPr>
              <a:xfrm>
                <a:off x="4052583" y="5841719"/>
                <a:ext cx="2512996" cy="82381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4366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705196" y="34034"/>
            <a:ext cx="10515600" cy="956114"/>
          </a:xfrm>
        </p:spPr>
        <p:txBody>
          <a:bodyPr/>
          <a:lstStyle/>
          <a:p>
            <a:r>
              <a:rPr lang="en-US" dirty="0"/>
              <a:t>Advantages of </a:t>
            </a:r>
            <a:r>
              <a:rPr lang="en-US" dirty="0" err="1"/>
              <a:t>ReLU</a:t>
            </a:r>
            <a:endParaRPr lang="en-US" dirty="0"/>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29</a:t>
            </a:fld>
            <a:endParaRPr lang="en-ZA" dirty="0"/>
          </a:p>
        </p:txBody>
      </p:sp>
      <p:graphicFrame>
        <p:nvGraphicFramePr>
          <p:cNvPr id="3" name="Diagram 2">
            <a:extLst>
              <a:ext uri="{FF2B5EF4-FFF2-40B4-BE49-F238E27FC236}">
                <a16:creationId xmlns:a16="http://schemas.microsoft.com/office/drawing/2014/main" id="{D44616FD-6B73-4826-5672-EF458926D22F}"/>
              </a:ext>
            </a:extLst>
          </p:cNvPr>
          <p:cNvGraphicFramePr/>
          <p:nvPr>
            <p:extLst>
              <p:ext uri="{D42A27DB-BD31-4B8C-83A1-F6EECF244321}">
                <p14:modId xmlns:p14="http://schemas.microsoft.com/office/powerpoint/2010/main" val="2381311053"/>
              </p:ext>
            </p:extLst>
          </p:nvPr>
        </p:nvGraphicFramePr>
        <p:xfrm>
          <a:off x="771696" y="915334"/>
          <a:ext cx="11024063" cy="6990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3632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8252EA3-5AE5-47B4-5978-422E4B59FECE}"/>
              </a:ext>
            </a:extLst>
          </p:cNvPr>
          <p:cNvSpPr>
            <a:spLocks noGrp="1"/>
          </p:cNvSpPr>
          <p:nvPr>
            <p:ph type="title"/>
          </p:nvPr>
        </p:nvSpPr>
        <p:spPr>
          <a:xfrm>
            <a:off x="6348334" y="1062164"/>
            <a:ext cx="5005466" cy="1325563"/>
          </a:xfrm>
        </p:spPr>
        <p:txBody>
          <a:bodyPr anchor="ctr">
            <a:normAutofit/>
          </a:bodyPr>
          <a:lstStyle/>
          <a:p>
            <a:r>
              <a:rPr lang="en-US" dirty="0"/>
              <a:t>Forecast</a:t>
            </a:r>
          </a:p>
        </p:txBody>
      </p:sp>
      <p:pic>
        <p:nvPicPr>
          <p:cNvPr id="40" name="Picture Placeholder 39" descr="A close up of flowers&#10;&#10;Description automatically generated">
            <a:extLst>
              <a:ext uri="{FF2B5EF4-FFF2-40B4-BE49-F238E27FC236}">
                <a16:creationId xmlns:a16="http://schemas.microsoft.com/office/drawing/2014/main" id="{E29A8D0C-E1E0-2313-5C63-4057ADC1A94B}"/>
              </a:ext>
            </a:extLst>
          </p:cNvPr>
          <p:cNvPicPr>
            <a:picLocks noGrp="1" noChangeAspect="1"/>
          </p:cNvPicPr>
          <p:nvPr>
            <p:ph type="pic" sz="quarter" idx="13"/>
          </p:nvPr>
        </p:nvPicPr>
        <p:blipFill rotWithShape="1">
          <a:blip r:embed="rId3"/>
          <a:srcRect t="21791" r="1" b="25363"/>
          <a:stretch/>
        </p:blipFill>
        <p:spPr>
          <a:xfrm>
            <a:off x="861935" y="1143000"/>
            <a:ext cx="4953000" cy="4572000"/>
          </a:xfrm>
          <a:prstGeom prst="rect">
            <a:avLst/>
          </a:prstGeom>
          <a:noFill/>
        </p:spPr>
      </p:pic>
      <p:sp>
        <p:nvSpPr>
          <p:cNvPr id="16" name="Text Placeholder 3">
            <a:extLst>
              <a:ext uri="{FF2B5EF4-FFF2-40B4-BE49-F238E27FC236}">
                <a16:creationId xmlns:a16="http://schemas.microsoft.com/office/drawing/2014/main" id="{97FD74B9-03BB-E8CE-3F0C-9063146374FC}"/>
              </a:ext>
            </a:extLst>
          </p:cNvPr>
          <p:cNvSpPr>
            <a:spLocks noGrp="1"/>
          </p:cNvSpPr>
          <p:nvPr>
            <p:ph type="body" sz="quarter" idx="14"/>
          </p:nvPr>
        </p:nvSpPr>
        <p:spPr>
          <a:xfrm>
            <a:off x="6376988" y="2555875"/>
            <a:ext cx="4953000" cy="3159125"/>
          </a:xfrm>
        </p:spPr>
        <p:txBody>
          <a:bodyPr>
            <a:normAutofit/>
          </a:bodyPr>
          <a:lstStyle/>
          <a:p>
            <a:pPr>
              <a:spcAft>
                <a:spcPts val="600"/>
              </a:spcAft>
            </a:pPr>
            <a:r>
              <a:rPr lang="en-US"/>
              <a:t>Process of making predictions about future events or trends based on past and current data</a:t>
            </a:r>
          </a:p>
        </p:txBody>
      </p:sp>
      <p:sp>
        <p:nvSpPr>
          <p:cNvPr id="20" name="Slide Number Placeholder 6">
            <a:extLst>
              <a:ext uri="{FF2B5EF4-FFF2-40B4-BE49-F238E27FC236}">
                <a16:creationId xmlns:a16="http://schemas.microsoft.com/office/drawing/2014/main" id="{9EF62CE9-7D30-A1DA-C0B9-0ED2A4B32CA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3</a:t>
            </a:fld>
            <a:endParaRPr lang="en-US"/>
          </a:p>
        </p:txBody>
      </p:sp>
      <p:sp>
        <p:nvSpPr>
          <p:cNvPr id="5" name="Date Placeholder 4" hidden="1">
            <a:extLst>
              <a:ext uri="{FF2B5EF4-FFF2-40B4-BE49-F238E27FC236}">
                <a16:creationId xmlns:a16="http://schemas.microsoft.com/office/drawing/2014/main" id="{A3C2E744-39E7-14BF-8C76-48F8A18F0A04}"/>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7" name="Slide Number Placeholder 6" hidden="1">
            <a:extLst>
              <a:ext uri="{FF2B5EF4-FFF2-40B4-BE49-F238E27FC236}">
                <a16:creationId xmlns:a16="http://schemas.microsoft.com/office/drawing/2014/main" id="{5187DEA0-7DDF-0237-A667-1778A6C0B1B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396161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705196" y="34034"/>
            <a:ext cx="10515600" cy="956114"/>
          </a:xfrm>
        </p:spPr>
        <p:txBody>
          <a:bodyPr/>
          <a:lstStyle/>
          <a:p>
            <a:r>
              <a:rPr lang="en-US" dirty="0"/>
              <a:t>Disadvantages of </a:t>
            </a:r>
            <a:r>
              <a:rPr lang="en-US" dirty="0" err="1"/>
              <a:t>ReLU</a:t>
            </a:r>
            <a:endParaRPr lang="en-US" dirty="0"/>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30</a:t>
            </a:fld>
            <a:endParaRPr lang="en-ZA" dirty="0"/>
          </a:p>
        </p:txBody>
      </p:sp>
      <p:graphicFrame>
        <p:nvGraphicFramePr>
          <p:cNvPr id="3" name="Diagram 2">
            <a:extLst>
              <a:ext uri="{FF2B5EF4-FFF2-40B4-BE49-F238E27FC236}">
                <a16:creationId xmlns:a16="http://schemas.microsoft.com/office/drawing/2014/main" id="{D44616FD-6B73-4826-5672-EF458926D22F}"/>
              </a:ext>
            </a:extLst>
          </p:cNvPr>
          <p:cNvGraphicFramePr/>
          <p:nvPr>
            <p:extLst>
              <p:ext uri="{D42A27DB-BD31-4B8C-83A1-F6EECF244321}">
                <p14:modId xmlns:p14="http://schemas.microsoft.com/office/powerpoint/2010/main" val="2200009282"/>
              </p:ext>
            </p:extLst>
          </p:nvPr>
        </p:nvGraphicFramePr>
        <p:xfrm>
          <a:off x="771696" y="915334"/>
          <a:ext cx="11024063" cy="6990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16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31</a:t>
            </a:fld>
            <a:endParaRPr lang="en-US"/>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188843" y="4419507"/>
            <a:ext cx="11423457" cy="1463040"/>
          </a:xfrm>
        </p:spPr>
        <p:txBody>
          <a:bodyPr vert="horz" lIns="91440" tIns="45720" rIns="91440" bIns="45720" rtlCol="0" anchor="ctr">
            <a:normAutofit fontScale="92500"/>
          </a:bodyPr>
          <a:lstStyle/>
          <a:p>
            <a:pPr>
              <a:lnSpc>
                <a:spcPct val="100000"/>
              </a:lnSpc>
              <a:spcAft>
                <a:spcPts val="600"/>
              </a:spcAft>
            </a:pPr>
            <a:r>
              <a:rPr lang="en-US" sz="2400" i="1" dirty="0">
                <a:latin typeface="+mj-lt"/>
              </a:rPr>
              <a:t>adds an input layer to the neural network model with 128 neurons, using the </a:t>
            </a:r>
            <a:r>
              <a:rPr lang="en-US" sz="2400" i="1" dirty="0" err="1">
                <a:latin typeface="+mj-lt"/>
              </a:rPr>
              <a:t>ReLU</a:t>
            </a:r>
            <a:r>
              <a:rPr lang="en-US" sz="2400" i="1" dirty="0">
                <a:latin typeface="+mj-lt"/>
              </a:rPr>
              <a:t> activation function</a:t>
            </a:r>
          </a:p>
          <a:p>
            <a:pPr>
              <a:lnSpc>
                <a:spcPct val="100000"/>
              </a:lnSpc>
              <a:spcAft>
                <a:spcPts val="600"/>
              </a:spcAft>
            </a:pPr>
            <a:r>
              <a:rPr lang="en-US" sz="2400" i="1" dirty="0">
                <a:latin typeface="+mj-lt"/>
              </a:rPr>
              <a:t>add multiple hidden layers to the neural network model, each with 256 neurons and </a:t>
            </a:r>
            <a:r>
              <a:rPr lang="en-US" sz="2400" i="1" dirty="0" err="1">
                <a:latin typeface="+mj-lt"/>
              </a:rPr>
              <a:t>ReLU</a:t>
            </a:r>
            <a:r>
              <a:rPr lang="en-US" sz="2400" i="1" dirty="0">
                <a:latin typeface="+mj-lt"/>
              </a:rPr>
              <a:t> activation</a:t>
            </a:r>
          </a:p>
        </p:txBody>
      </p:sp>
      <p:pic>
        <p:nvPicPr>
          <p:cNvPr id="5" name="Picture 4">
            <a:extLst>
              <a:ext uri="{FF2B5EF4-FFF2-40B4-BE49-F238E27FC236}">
                <a16:creationId xmlns:a16="http://schemas.microsoft.com/office/drawing/2014/main" id="{7D77CDFE-7F66-79DF-006D-B0D9D3FBF335}"/>
              </a:ext>
            </a:extLst>
          </p:cNvPr>
          <p:cNvPicPr>
            <a:picLocks noChangeAspect="1"/>
          </p:cNvPicPr>
          <p:nvPr/>
        </p:nvPicPr>
        <p:blipFill>
          <a:blip r:embed="rId2"/>
          <a:stretch>
            <a:fillRect/>
          </a:stretch>
        </p:blipFill>
        <p:spPr>
          <a:xfrm>
            <a:off x="275968" y="238761"/>
            <a:ext cx="11336332" cy="2762636"/>
          </a:xfrm>
          <a:prstGeom prst="rect">
            <a:avLst/>
          </a:prstGeom>
        </p:spPr>
      </p:pic>
    </p:spTree>
    <p:extLst>
      <p:ext uri="{BB962C8B-B14F-4D97-AF65-F5344CB8AC3E}">
        <p14:creationId xmlns:p14="http://schemas.microsoft.com/office/powerpoint/2010/main" val="2745936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5032"/>
            <a:ext cx="5005466" cy="1325563"/>
          </a:xfrm>
        </p:spPr>
        <p:txBody>
          <a:bodyPr anchor="ctr">
            <a:normAutofit/>
          </a:bodyPr>
          <a:lstStyle/>
          <a:p>
            <a:r>
              <a:rPr lang="en-US" dirty="0"/>
              <a:t>Adam</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48334" y="2555875"/>
            <a:ext cx="5638619" cy="3159125"/>
          </a:xfrm>
        </p:spPr>
        <p:txBody>
          <a:bodyPr vert="horz" lIns="91440" tIns="45720" rIns="91440" bIns="45720" rtlCol="0">
            <a:noAutofit/>
          </a:bodyPr>
          <a:lstStyle/>
          <a:p>
            <a:pPr marL="342900" indent="-342900">
              <a:spcAft>
                <a:spcPts val="600"/>
              </a:spcAft>
              <a:buFont typeface="Arial" panose="020B0604020202020204" pitchFamily="34" charset="0"/>
              <a:buChar char="•"/>
            </a:pPr>
            <a:r>
              <a:rPr lang="en-US" dirty="0"/>
              <a:t>stands for Adaptive Moment Estimation. </a:t>
            </a:r>
          </a:p>
          <a:p>
            <a:pPr marL="342900" indent="-342900">
              <a:spcAft>
                <a:spcPts val="600"/>
              </a:spcAft>
              <a:buFont typeface="Arial" panose="020B0604020202020204" pitchFamily="34" charset="0"/>
              <a:buChar char="•"/>
            </a:pPr>
            <a:r>
              <a:rPr lang="en-US" dirty="0"/>
              <a:t>combines the concepts of adaptive learning rates and momentum to efficiently update the model parameters during the training process.</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32</a:t>
            </a:fld>
            <a:endParaRPr lang="en-US"/>
          </a:p>
        </p:txBody>
      </p:sp>
      <p:pic>
        <p:nvPicPr>
          <p:cNvPr id="8" name="Picture 7">
            <a:extLst>
              <a:ext uri="{FF2B5EF4-FFF2-40B4-BE49-F238E27FC236}">
                <a16:creationId xmlns:a16="http://schemas.microsoft.com/office/drawing/2014/main" id="{AC7BC076-BBF8-00AF-70D0-7533D4D8EF9D}"/>
              </a:ext>
            </a:extLst>
          </p:cNvPr>
          <p:cNvPicPr>
            <a:picLocks noChangeAspect="1"/>
          </p:cNvPicPr>
          <p:nvPr/>
        </p:nvPicPr>
        <p:blipFill>
          <a:blip r:embed="rId2"/>
          <a:stretch>
            <a:fillRect/>
          </a:stretch>
        </p:blipFill>
        <p:spPr>
          <a:xfrm>
            <a:off x="550100" y="2455779"/>
            <a:ext cx="4657748" cy="1780186"/>
          </a:xfrm>
          <a:prstGeom prst="rect">
            <a:avLst/>
          </a:prstGeom>
        </p:spPr>
      </p:pic>
    </p:spTree>
    <p:extLst>
      <p:ext uri="{BB962C8B-B14F-4D97-AF65-F5344CB8AC3E}">
        <p14:creationId xmlns:p14="http://schemas.microsoft.com/office/powerpoint/2010/main" val="708952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Machine Learning</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pic>
        <p:nvPicPr>
          <p:cNvPr id="10" name="Picture Placeholder 9">
            <a:extLst>
              <a:ext uri="{FF2B5EF4-FFF2-40B4-BE49-F238E27FC236}">
                <a16:creationId xmlns:a16="http://schemas.microsoft.com/office/drawing/2014/main" id="{DF71828C-4213-A3D8-859D-72B892089636}"/>
              </a:ext>
            </a:extLst>
          </p:cNvPr>
          <p:cNvPicPr>
            <a:picLocks noGrp="1" noChangeAspect="1"/>
          </p:cNvPicPr>
          <p:nvPr>
            <p:ph type="pic" sz="quarter" idx="15"/>
          </p:nvPr>
        </p:nvPicPr>
        <p:blipFill>
          <a:blip r:embed="rId2"/>
          <a:srcRect t="2149" b="2149"/>
          <a:stretch>
            <a:fillRect/>
          </a:stretch>
        </p:blipFill>
        <p:spPr>
          <a:prstGeom prst="rect">
            <a:avLst/>
          </a:prstGeom>
        </p:spPr>
      </p:pic>
      <p:pic>
        <p:nvPicPr>
          <p:cNvPr id="9" name="Picture Placeholder 8">
            <a:extLst>
              <a:ext uri="{FF2B5EF4-FFF2-40B4-BE49-F238E27FC236}">
                <a16:creationId xmlns:a16="http://schemas.microsoft.com/office/drawing/2014/main" id="{00807BCB-4692-FC0F-A87E-7F271A92B2BE}"/>
              </a:ext>
            </a:extLst>
          </p:cNvPr>
          <p:cNvPicPr>
            <a:picLocks noGrp="1" noChangeAspect="1"/>
          </p:cNvPicPr>
          <p:nvPr>
            <p:ph type="pic" sz="quarter" idx="13"/>
          </p:nvPr>
        </p:nvPicPr>
        <p:blipFill>
          <a:blip r:embed="rId3"/>
          <a:srcRect l="812" r="812"/>
          <a:stretch>
            <a:fillRect/>
          </a:stretch>
        </p:blipFill>
        <p:spPr>
          <a:prstGeom prst="rect">
            <a:avLst/>
          </a:prstGeom>
        </p:spPr>
      </p:pic>
      <p:sp>
        <p:nvSpPr>
          <p:cNvPr id="15" name="Text Placeholder 14">
            <a:extLst>
              <a:ext uri="{FF2B5EF4-FFF2-40B4-BE49-F238E27FC236}">
                <a16:creationId xmlns:a16="http://schemas.microsoft.com/office/drawing/2014/main" id="{1ACDC360-0BE9-1D19-AA5A-CE0C4460CCDD}"/>
              </a:ext>
            </a:extLst>
          </p:cNvPr>
          <p:cNvSpPr>
            <a:spLocks noGrp="1"/>
          </p:cNvSpPr>
          <p:nvPr>
            <p:ph type="body" sz="quarter" idx="14"/>
          </p:nvPr>
        </p:nvSpPr>
        <p:spPr/>
        <p:txBody>
          <a:bodyPr/>
          <a:lstStyle/>
          <a:p>
            <a:pPr>
              <a:lnSpc>
                <a:spcPct val="100000"/>
              </a:lnSpc>
            </a:pPr>
            <a:r>
              <a:rPr lang="en-US" sz="2800" dirty="0">
                <a:latin typeface="+mj-lt"/>
              </a:rPr>
              <a:t>Extreme Gradient Boosting (</a:t>
            </a:r>
            <a:r>
              <a:rPr lang="en-US" sz="2800" dirty="0" err="1">
                <a:latin typeface="+mj-lt"/>
              </a:rPr>
              <a:t>XGBoost</a:t>
            </a:r>
            <a:r>
              <a:rPr lang="en-US" sz="2800" dirty="0">
                <a:latin typeface="+mj-lt"/>
              </a:rPr>
              <a:t>) </a:t>
            </a:r>
          </a:p>
        </p:txBody>
      </p:sp>
    </p:spTree>
    <p:extLst>
      <p:ext uri="{BB962C8B-B14F-4D97-AF65-F5344CB8AC3E}">
        <p14:creationId xmlns:p14="http://schemas.microsoft.com/office/powerpoint/2010/main" val="2436493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EBD4045-9707-327B-1EDE-C6531223FFE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74698FB-19D0-5C26-8C05-EF1B6FB85049}"/>
              </a:ext>
            </a:extLst>
          </p:cNvPr>
          <p:cNvSpPr>
            <a:spLocks noGrp="1"/>
          </p:cNvSpPr>
          <p:nvPr>
            <p:ph type="ftr" sz="quarter" idx="11"/>
          </p:nvPr>
        </p:nvSpPr>
        <p:spPr/>
        <p:txBody>
          <a:bodyPr/>
          <a:lstStyle/>
          <a:p>
            <a:r>
              <a:rPr lang="en-US"/>
              <a:t>Pitch deck title</a:t>
            </a:r>
            <a:endParaRPr lang="en-US" dirty="0"/>
          </a:p>
        </p:txBody>
      </p:sp>
      <p:sp>
        <p:nvSpPr>
          <p:cNvPr id="7" name="Slide Number Placeholder 6">
            <a:extLst>
              <a:ext uri="{FF2B5EF4-FFF2-40B4-BE49-F238E27FC236}">
                <a16:creationId xmlns:a16="http://schemas.microsoft.com/office/drawing/2014/main" id="{1A1954C8-DC19-68B4-C695-840BAB7C9061}"/>
              </a:ext>
            </a:extLst>
          </p:cNvPr>
          <p:cNvSpPr>
            <a:spLocks noGrp="1"/>
          </p:cNvSpPr>
          <p:nvPr>
            <p:ph type="sldNum" sz="quarter" idx="12"/>
          </p:nvPr>
        </p:nvSpPr>
        <p:spPr/>
        <p:txBody>
          <a:bodyPr/>
          <a:lstStyle/>
          <a:p>
            <a:fld id="{B5CEABB6-07DC-46E8-9B57-56EC44A396E5}" type="slidenum">
              <a:rPr lang="en-US" smtClean="0"/>
              <a:t>34</a:t>
            </a:fld>
            <a:endParaRPr lang="en-US" dirty="0"/>
          </a:p>
        </p:txBody>
      </p:sp>
      <p:pic>
        <p:nvPicPr>
          <p:cNvPr id="8" name="Online Media 7">
            <a:hlinkClick r:id="" action="ppaction://media"/>
            <a:extLst>
              <a:ext uri="{FF2B5EF4-FFF2-40B4-BE49-F238E27FC236}">
                <a16:creationId xmlns:a16="http://schemas.microsoft.com/office/drawing/2014/main" id="{4E64FBE7-FCD2-E9E9-7523-84CF2CE09A8C}"/>
              </a:ext>
            </a:extLst>
          </p:cNvPr>
          <p:cNvPicPr>
            <a:picLocks noRot="1" noChangeAspect="1"/>
          </p:cNvPicPr>
          <p:nvPr>
            <a:videoFile r:link="rId1"/>
          </p:nvPr>
        </p:nvPicPr>
        <p:blipFill>
          <a:blip r:embed="rId3">
            <a:extLst>
              <a:ext uri="{837473B0-CC2E-450A-ABE3-18F120FF3D39}">
                <a1611:picAttrSrcUrl xmlns:a1611="http://schemas.microsoft.com/office/drawing/2016/11/main" r:id="rId4"/>
              </a:ext>
            </a:extLst>
          </a:blip>
          <a:srcRect/>
          <a:stretch/>
        </p:blipFill>
        <p:spPr>
          <a:xfrm>
            <a:off x="2114544" y="670128"/>
            <a:ext cx="7828089" cy="5182032"/>
          </a:xfrm>
          <a:prstGeom prst="rect">
            <a:avLst/>
          </a:prstGeom>
        </p:spPr>
      </p:pic>
    </p:spTree>
    <p:extLst>
      <p:ext uri="{BB962C8B-B14F-4D97-AF65-F5344CB8AC3E}">
        <p14:creationId xmlns:p14="http://schemas.microsoft.com/office/powerpoint/2010/main" val="242544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4530436" y="3823855"/>
            <a:ext cx="7202840" cy="1518164"/>
          </a:xfrm>
        </p:spPr>
        <p:txBody>
          <a:bodyPr anchor="ctr"/>
          <a:lstStyle/>
          <a:p>
            <a:pPr algn="r"/>
            <a:r>
              <a:rPr lang="en-US" dirty="0" err="1"/>
              <a:t>XGBoost</a:t>
            </a:r>
            <a:r>
              <a:rPr lang="en-US" dirty="0"/>
              <a:t> Model</a:t>
            </a:r>
          </a:p>
        </p:txBody>
      </p:sp>
    </p:spTree>
    <p:extLst>
      <p:ext uri="{BB962C8B-B14F-4D97-AF65-F5344CB8AC3E}">
        <p14:creationId xmlns:p14="http://schemas.microsoft.com/office/powerpoint/2010/main" val="2393761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549768" y="45002"/>
            <a:ext cx="9986601" cy="1325563"/>
          </a:xfrm>
        </p:spPr>
        <p:txBody>
          <a:bodyPr/>
          <a:lstStyle/>
          <a:p>
            <a:r>
              <a:rPr lang="en-US" dirty="0">
                <a:solidFill>
                  <a:srgbClr val="008000"/>
                </a:solidFill>
              </a:rPr>
              <a:t>About </a:t>
            </a:r>
            <a:r>
              <a:rPr lang="en-US" dirty="0" err="1">
                <a:solidFill>
                  <a:srgbClr val="008000"/>
                </a:solidFill>
              </a:rPr>
              <a:t>XGBoost</a:t>
            </a:r>
            <a:r>
              <a:rPr lang="en-US" dirty="0">
                <a:solidFill>
                  <a:srgbClr val="008000"/>
                </a:solidFill>
              </a:rPr>
              <a:t> Model</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549768" y="1276728"/>
            <a:ext cx="2905366" cy="3682537"/>
          </a:xfrm>
        </p:spPr>
        <p:txBody>
          <a:bodyPr/>
          <a:lstStyle/>
          <a:p>
            <a:r>
              <a:rPr lang="en-US" sz="2000" dirty="0" err="1"/>
              <a:t>XGBoost</a:t>
            </a:r>
            <a:r>
              <a:rPr lang="en-US" sz="2000" dirty="0"/>
              <a:t> (</a:t>
            </a:r>
            <a:r>
              <a:rPr lang="en-US" sz="2000" b="1" dirty="0"/>
              <a:t>Extreme Gradient Boosting</a:t>
            </a:r>
            <a:r>
              <a:rPr lang="en-US" sz="2000" dirty="0"/>
              <a:t>) is a machine learning library that is widely used for regression, classification, and ranking problems</a:t>
            </a:r>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Pitch deck title</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36</a:t>
            </a:fld>
            <a:endParaRPr lang="en-US" dirty="0"/>
          </a:p>
        </p:txBody>
      </p:sp>
      <p:sp>
        <p:nvSpPr>
          <p:cNvPr id="25" name="Text Placeholder 11">
            <a:extLst>
              <a:ext uri="{FF2B5EF4-FFF2-40B4-BE49-F238E27FC236}">
                <a16:creationId xmlns:a16="http://schemas.microsoft.com/office/drawing/2014/main" id="{96180608-FFA2-8F73-942A-3CF1823D912E}"/>
              </a:ext>
            </a:extLst>
          </p:cNvPr>
          <p:cNvSpPr txBox="1">
            <a:spLocks/>
          </p:cNvSpPr>
          <p:nvPr/>
        </p:nvSpPr>
        <p:spPr>
          <a:xfrm>
            <a:off x="4643317" y="1348107"/>
            <a:ext cx="2905366" cy="3682537"/>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Font typeface="Arial" panose="020B0604020202020204" pitchFamily="34" charset="0"/>
              <a:buNone/>
              <a:defRPr sz="1600" kern="1200">
                <a:solidFill>
                  <a:schemeClr val="tx1">
                    <a:lumMod val="65000"/>
                    <a:lumOff val="35000"/>
                  </a:schemeClr>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It is an optimized distributed</a:t>
            </a:r>
            <a:r>
              <a:rPr lang="en-US" sz="2000" b="1" dirty="0"/>
              <a:t> gradient boosting </a:t>
            </a:r>
            <a:r>
              <a:rPr lang="en-US" sz="2000" dirty="0"/>
              <a:t>library designed for efficient and scalable training of machine learning models</a:t>
            </a:r>
          </a:p>
        </p:txBody>
      </p:sp>
      <p:sp>
        <p:nvSpPr>
          <p:cNvPr id="26" name="Text Placeholder 11">
            <a:extLst>
              <a:ext uri="{FF2B5EF4-FFF2-40B4-BE49-F238E27FC236}">
                <a16:creationId xmlns:a16="http://schemas.microsoft.com/office/drawing/2014/main" id="{8FDB7ED6-96F9-D9AF-0547-A98DD5FD5D8F}"/>
              </a:ext>
            </a:extLst>
          </p:cNvPr>
          <p:cNvSpPr txBox="1">
            <a:spLocks/>
          </p:cNvSpPr>
          <p:nvPr/>
        </p:nvSpPr>
        <p:spPr>
          <a:xfrm>
            <a:off x="8448434" y="1265932"/>
            <a:ext cx="2905366" cy="3682537"/>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Font typeface="Arial" panose="020B0604020202020204" pitchFamily="34" charset="0"/>
              <a:buNone/>
              <a:defRPr sz="1600" kern="1200">
                <a:solidFill>
                  <a:schemeClr val="tx1">
                    <a:lumMod val="65000"/>
                    <a:lumOff val="35000"/>
                  </a:schemeClr>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XGBoost</a:t>
            </a:r>
            <a:r>
              <a:rPr lang="en-US" sz="2000" dirty="0"/>
              <a:t> is based on the concept of </a:t>
            </a:r>
            <a:r>
              <a:rPr lang="en-US" sz="2000" b="1" dirty="0"/>
              <a:t>decision tree ensembles</a:t>
            </a:r>
            <a:r>
              <a:rPr lang="en-US" sz="2000" dirty="0"/>
              <a:t>, where multiple weak models are combined to create a stronger prediction</a:t>
            </a:r>
          </a:p>
        </p:txBody>
      </p:sp>
      <p:pic>
        <p:nvPicPr>
          <p:cNvPr id="28" name="Picture 27">
            <a:extLst>
              <a:ext uri="{FF2B5EF4-FFF2-40B4-BE49-F238E27FC236}">
                <a16:creationId xmlns:a16="http://schemas.microsoft.com/office/drawing/2014/main" id="{F7663EFA-26EB-C5D4-756E-93AE3E02E9E9}"/>
              </a:ext>
            </a:extLst>
          </p:cNvPr>
          <p:cNvPicPr>
            <a:picLocks noChangeAspect="1"/>
          </p:cNvPicPr>
          <p:nvPr/>
        </p:nvPicPr>
        <p:blipFill>
          <a:blip r:embed="rId3"/>
          <a:stretch>
            <a:fillRect/>
          </a:stretch>
        </p:blipFill>
        <p:spPr>
          <a:xfrm>
            <a:off x="651908" y="3610103"/>
            <a:ext cx="2896413" cy="1568726"/>
          </a:xfrm>
          <a:prstGeom prst="rect">
            <a:avLst/>
          </a:prstGeom>
        </p:spPr>
      </p:pic>
      <p:pic>
        <p:nvPicPr>
          <p:cNvPr id="30" name="Picture 29">
            <a:extLst>
              <a:ext uri="{FF2B5EF4-FFF2-40B4-BE49-F238E27FC236}">
                <a16:creationId xmlns:a16="http://schemas.microsoft.com/office/drawing/2014/main" id="{C35E111D-4469-F32C-BDB6-ABD930DC0A63}"/>
              </a:ext>
            </a:extLst>
          </p:cNvPr>
          <p:cNvPicPr>
            <a:picLocks noChangeAspect="1"/>
          </p:cNvPicPr>
          <p:nvPr/>
        </p:nvPicPr>
        <p:blipFill>
          <a:blip r:embed="rId4"/>
          <a:stretch>
            <a:fillRect/>
          </a:stretch>
        </p:blipFill>
        <p:spPr>
          <a:xfrm>
            <a:off x="8448434" y="3536324"/>
            <a:ext cx="2548103" cy="1716284"/>
          </a:xfrm>
          <a:prstGeom prst="rect">
            <a:avLst/>
          </a:prstGeom>
        </p:spPr>
      </p:pic>
      <p:pic>
        <p:nvPicPr>
          <p:cNvPr id="31" name="Picture 30">
            <a:extLst>
              <a:ext uri="{FF2B5EF4-FFF2-40B4-BE49-F238E27FC236}">
                <a16:creationId xmlns:a16="http://schemas.microsoft.com/office/drawing/2014/main" id="{A1854F90-12F1-EFF7-11F2-D86B4547B5E1}"/>
              </a:ext>
            </a:extLst>
          </p:cNvPr>
          <p:cNvPicPr>
            <a:picLocks noChangeAspect="1"/>
          </p:cNvPicPr>
          <p:nvPr/>
        </p:nvPicPr>
        <p:blipFill>
          <a:blip r:embed="rId5"/>
          <a:stretch>
            <a:fillRect/>
          </a:stretch>
        </p:blipFill>
        <p:spPr>
          <a:xfrm>
            <a:off x="4736504" y="3766133"/>
            <a:ext cx="2763801" cy="1256666"/>
          </a:xfrm>
          <a:prstGeom prst="rect">
            <a:avLst/>
          </a:prstGeom>
        </p:spPr>
      </p:pic>
    </p:spTree>
    <p:extLst>
      <p:ext uri="{BB962C8B-B14F-4D97-AF65-F5344CB8AC3E}">
        <p14:creationId xmlns:p14="http://schemas.microsoft.com/office/powerpoint/2010/main" val="2634411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37</a:t>
            </a:fld>
            <a:endParaRPr lang="en-ZA" dirty="0"/>
          </a:p>
        </p:txBody>
      </p:sp>
      <p:pic>
        <p:nvPicPr>
          <p:cNvPr id="26" name="Picture 25">
            <a:extLst>
              <a:ext uri="{FF2B5EF4-FFF2-40B4-BE49-F238E27FC236}">
                <a16:creationId xmlns:a16="http://schemas.microsoft.com/office/drawing/2014/main" id="{AF762198-D308-F0E6-1130-48C233C9565B}"/>
              </a:ext>
            </a:extLst>
          </p:cNvPr>
          <p:cNvPicPr>
            <a:picLocks noChangeAspect="1"/>
          </p:cNvPicPr>
          <p:nvPr/>
        </p:nvPicPr>
        <p:blipFill>
          <a:blip r:embed="rId3"/>
          <a:stretch>
            <a:fillRect/>
          </a:stretch>
        </p:blipFill>
        <p:spPr>
          <a:xfrm>
            <a:off x="838200" y="1097994"/>
            <a:ext cx="10386584" cy="5427736"/>
          </a:xfrm>
          <a:prstGeom prst="rect">
            <a:avLst/>
          </a:prstGeom>
        </p:spPr>
      </p:pic>
    </p:spTree>
    <p:extLst>
      <p:ext uri="{BB962C8B-B14F-4D97-AF65-F5344CB8AC3E}">
        <p14:creationId xmlns:p14="http://schemas.microsoft.com/office/powerpoint/2010/main" val="1246883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nchor="ctr">
            <a:normAutofit/>
          </a:bodyPr>
          <a:lstStyle/>
          <a:p>
            <a:r>
              <a:rPr lang="en-US" dirty="0"/>
              <a:t>Assemble Algorithm</a:t>
            </a:r>
          </a:p>
        </p:txBody>
      </p:sp>
      <p:pic>
        <p:nvPicPr>
          <p:cNvPr id="20" name="Picture Placeholder 19">
            <a:extLst>
              <a:ext uri="{FF2B5EF4-FFF2-40B4-BE49-F238E27FC236}">
                <a16:creationId xmlns:a16="http://schemas.microsoft.com/office/drawing/2014/main" id="{87584444-BC49-EF06-AC23-5F15F5063EA4}"/>
              </a:ext>
            </a:extLst>
          </p:cNvPr>
          <p:cNvPicPr>
            <a:picLocks noGrp="1" noChangeAspect="1"/>
          </p:cNvPicPr>
          <p:nvPr>
            <p:ph type="pic" sz="quarter" idx="13"/>
          </p:nvPr>
        </p:nvPicPr>
        <p:blipFill rotWithShape="1">
          <a:blip r:embed="rId2"/>
          <a:srcRect t="23577" r="1" b="23578"/>
          <a:stretch/>
        </p:blipFill>
        <p:spPr>
          <a:xfrm>
            <a:off x="861935" y="1143000"/>
            <a:ext cx="4953000" cy="4572000"/>
          </a:xfrm>
          <a:prstGeom prst="rect">
            <a:avLst/>
          </a:prstGeom>
          <a:noFill/>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ormAutofit/>
          </a:bodyPr>
          <a:lstStyle/>
          <a:p>
            <a:pPr>
              <a:spcAft>
                <a:spcPts val="600"/>
              </a:spcAft>
            </a:pPr>
            <a:r>
              <a:rPr lang="en-US"/>
              <a:t>Ensemble learning combines several learners (models) to improve overall performance, increasing predictiveness and accuracy in machine learning and predictive modeling.</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38</a:t>
            </a:fld>
            <a:endParaRPr lang="en-US"/>
          </a:p>
        </p:txBody>
      </p:sp>
    </p:spTree>
    <p:extLst>
      <p:ext uri="{BB962C8B-B14F-4D97-AF65-F5344CB8AC3E}">
        <p14:creationId xmlns:p14="http://schemas.microsoft.com/office/powerpoint/2010/main" val="92017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Bagging</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39</a:t>
            </a:fld>
            <a:endParaRPr lang="en-ZA" dirty="0"/>
          </a:p>
        </p:txBody>
      </p:sp>
      <p:pic>
        <p:nvPicPr>
          <p:cNvPr id="6" name="Picture 5">
            <a:extLst>
              <a:ext uri="{FF2B5EF4-FFF2-40B4-BE49-F238E27FC236}">
                <a16:creationId xmlns:a16="http://schemas.microsoft.com/office/drawing/2014/main" id="{B0400EEC-D09E-A203-79EB-B1AAF8D891A4}"/>
              </a:ext>
            </a:extLst>
          </p:cNvPr>
          <p:cNvPicPr>
            <a:picLocks noChangeAspect="1"/>
          </p:cNvPicPr>
          <p:nvPr/>
        </p:nvPicPr>
        <p:blipFill>
          <a:blip r:embed="rId3"/>
          <a:stretch>
            <a:fillRect/>
          </a:stretch>
        </p:blipFill>
        <p:spPr>
          <a:xfrm>
            <a:off x="1885950" y="1267374"/>
            <a:ext cx="8096250" cy="4867275"/>
          </a:xfrm>
          <a:prstGeom prst="rect">
            <a:avLst/>
          </a:prstGeom>
        </p:spPr>
      </p:pic>
      <p:sp>
        <p:nvSpPr>
          <p:cNvPr id="7" name="TextBox 6">
            <a:extLst>
              <a:ext uri="{FF2B5EF4-FFF2-40B4-BE49-F238E27FC236}">
                <a16:creationId xmlns:a16="http://schemas.microsoft.com/office/drawing/2014/main" id="{77E57822-4488-4E58-3236-4E3AE44A4654}"/>
              </a:ext>
            </a:extLst>
          </p:cNvPr>
          <p:cNvSpPr txBox="1"/>
          <p:nvPr/>
        </p:nvSpPr>
        <p:spPr>
          <a:xfrm>
            <a:off x="2642409" y="6207760"/>
            <a:ext cx="7766050" cy="369332"/>
          </a:xfrm>
          <a:prstGeom prst="rect">
            <a:avLst/>
          </a:prstGeom>
          <a:noFill/>
        </p:spPr>
        <p:txBody>
          <a:bodyPr wrap="square" rtlCol="0">
            <a:spAutoFit/>
          </a:bodyPr>
          <a:lstStyle/>
          <a:p>
            <a:r>
              <a:rPr lang="en-US" dirty="0">
                <a:latin typeface="+mj-lt"/>
              </a:rPr>
              <a:t>The variance of the general model decreases significantly thanks to bagging</a:t>
            </a:r>
          </a:p>
        </p:txBody>
      </p:sp>
    </p:spTree>
    <p:extLst>
      <p:ext uri="{BB962C8B-B14F-4D97-AF65-F5344CB8AC3E}">
        <p14:creationId xmlns:p14="http://schemas.microsoft.com/office/powerpoint/2010/main" val="175652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8252EA3-5AE5-47B4-5978-422E4B59FECE}"/>
              </a:ext>
            </a:extLst>
          </p:cNvPr>
          <p:cNvSpPr>
            <a:spLocks noGrp="1"/>
          </p:cNvSpPr>
          <p:nvPr>
            <p:ph type="title"/>
          </p:nvPr>
        </p:nvSpPr>
        <p:spPr>
          <a:xfrm>
            <a:off x="6348334" y="1062164"/>
            <a:ext cx="5005466" cy="1325563"/>
          </a:xfrm>
        </p:spPr>
        <p:txBody>
          <a:bodyPr anchor="ctr">
            <a:normAutofit/>
          </a:bodyPr>
          <a:lstStyle/>
          <a:p>
            <a:r>
              <a:rPr lang="en-US" dirty="0"/>
              <a:t>Sale Forecasting</a:t>
            </a:r>
          </a:p>
        </p:txBody>
      </p:sp>
      <p:pic>
        <p:nvPicPr>
          <p:cNvPr id="40" name="Picture Placeholder 39" descr="A close up of flowers&#10;&#10;Description automatically generated">
            <a:extLst>
              <a:ext uri="{FF2B5EF4-FFF2-40B4-BE49-F238E27FC236}">
                <a16:creationId xmlns:a16="http://schemas.microsoft.com/office/drawing/2014/main" id="{E29A8D0C-E1E0-2313-5C63-4057ADC1A94B}"/>
              </a:ext>
            </a:extLst>
          </p:cNvPr>
          <p:cNvPicPr>
            <a:picLocks noGrp="1" noChangeAspect="1"/>
          </p:cNvPicPr>
          <p:nvPr>
            <p:ph type="pic" sz="quarter" idx="13"/>
          </p:nvPr>
        </p:nvPicPr>
        <p:blipFill rotWithShape="1">
          <a:blip r:embed="rId3"/>
          <a:srcRect t="21791" r="1" b="25363"/>
          <a:stretch/>
        </p:blipFill>
        <p:spPr>
          <a:xfrm>
            <a:off x="861935" y="1143000"/>
            <a:ext cx="4953000" cy="4572000"/>
          </a:xfrm>
          <a:prstGeom prst="rect">
            <a:avLst/>
          </a:prstGeom>
          <a:noFill/>
        </p:spPr>
      </p:pic>
      <p:sp>
        <p:nvSpPr>
          <p:cNvPr id="16" name="Text Placeholder 3">
            <a:extLst>
              <a:ext uri="{FF2B5EF4-FFF2-40B4-BE49-F238E27FC236}">
                <a16:creationId xmlns:a16="http://schemas.microsoft.com/office/drawing/2014/main" id="{97FD74B9-03BB-E8CE-3F0C-9063146374FC}"/>
              </a:ext>
            </a:extLst>
          </p:cNvPr>
          <p:cNvSpPr>
            <a:spLocks noGrp="1"/>
          </p:cNvSpPr>
          <p:nvPr>
            <p:ph type="body" sz="quarter" idx="14"/>
          </p:nvPr>
        </p:nvSpPr>
        <p:spPr>
          <a:xfrm>
            <a:off x="6376988" y="2555875"/>
            <a:ext cx="4953000" cy="3159125"/>
          </a:xfrm>
        </p:spPr>
        <p:txBody>
          <a:bodyPr>
            <a:normAutofit/>
          </a:bodyPr>
          <a:lstStyle/>
          <a:p>
            <a:pPr>
              <a:spcAft>
                <a:spcPts val="600"/>
              </a:spcAft>
            </a:pPr>
            <a:r>
              <a:rPr lang="en-US" dirty="0"/>
              <a:t>Process of estimating future sales revenue based on historical sales data, market trends, and other relevant factors</a:t>
            </a:r>
          </a:p>
        </p:txBody>
      </p:sp>
      <p:sp>
        <p:nvSpPr>
          <p:cNvPr id="18" name="Date Placeholder 4">
            <a:extLst>
              <a:ext uri="{FF2B5EF4-FFF2-40B4-BE49-F238E27FC236}">
                <a16:creationId xmlns:a16="http://schemas.microsoft.com/office/drawing/2014/main" id="{3A657E58-9710-E38D-BF27-065A0AF93831}"/>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p>
        </p:txBody>
      </p:sp>
      <p:sp>
        <p:nvSpPr>
          <p:cNvPr id="6" name="Footer Placeholder 5">
            <a:extLst>
              <a:ext uri="{FF2B5EF4-FFF2-40B4-BE49-F238E27FC236}">
                <a16:creationId xmlns:a16="http://schemas.microsoft.com/office/drawing/2014/main" id="{0ADAAAD4-67B9-A242-98B3-255D2817EDEE}"/>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 title</a:t>
            </a:r>
          </a:p>
        </p:txBody>
      </p:sp>
      <p:sp>
        <p:nvSpPr>
          <p:cNvPr id="20" name="Slide Number Placeholder 6">
            <a:extLst>
              <a:ext uri="{FF2B5EF4-FFF2-40B4-BE49-F238E27FC236}">
                <a16:creationId xmlns:a16="http://schemas.microsoft.com/office/drawing/2014/main" id="{9EF62CE9-7D30-A1DA-C0B9-0ED2A4B32CA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
        <p:nvSpPr>
          <p:cNvPr id="5" name="Date Placeholder 4" hidden="1">
            <a:extLst>
              <a:ext uri="{FF2B5EF4-FFF2-40B4-BE49-F238E27FC236}">
                <a16:creationId xmlns:a16="http://schemas.microsoft.com/office/drawing/2014/main" id="{A3C2E744-39E7-14BF-8C76-48F8A18F0A04}"/>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7" name="Slide Number Placeholder 6" hidden="1">
            <a:extLst>
              <a:ext uri="{FF2B5EF4-FFF2-40B4-BE49-F238E27FC236}">
                <a16:creationId xmlns:a16="http://schemas.microsoft.com/office/drawing/2014/main" id="{5187DEA0-7DDF-0237-A667-1778A6C0B1B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Tree>
    <p:extLst>
      <p:ext uri="{BB962C8B-B14F-4D97-AF65-F5344CB8AC3E}">
        <p14:creationId xmlns:p14="http://schemas.microsoft.com/office/powerpoint/2010/main" val="1096563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Boosting</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40</a:t>
            </a:fld>
            <a:endParaRPr lang="en-ZA" dirty="0"/>
          </a:p>
        </p:txBody>
      </p:sp>
      <p:pic>
        <p:nvPicPr>
          <p:cNvPr id="1026" name="Picture 2" descr="Ensemble algorithms - boosting">
            <a:extLst>
              <a:ext uri="{FF2B5EF4-FFF2-40B4-BE49-F238E27FC236}">
                <a16:creationId xmlns:a16="http://schemas.microsoft.com/office/drawing/2014/main" id="{2E3A8A1E-BB53-38AB-DB38-6D9E943F0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840" y="516543"/>
            <a:ext cx="9966960" cy="56064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A2C255-B5F2-320F-1D1C-320F521407A5}"/>
              </a:ext>
            </a:extLst>
          </p:cNvPr>
          <p:cNvSpPr txBox="1"/>
          <p:nvPr/>
        </p:nvSpPr>
        <p:spPr>
          <a:xfrm>
            <a:off x="2642409" y="6207760"/>
            <a:ext cx="7766050" cy="369332"/>
          </a:xfrm>
          <a:prstGeom prst="rect">
            <a:avLst/>
          </a:prstGeom>
          <a:noFill/>
        </p:spPr>
        <p:txBody>
          <a:bodyPr wrap="square" rtlCol="0">
            <a:spAutoFit/>
          </a:bodyPr>
          <a:lstStyle/>
          <a:p>
            <a:pPr algn="ctr"/>
            <a:r>
              <a:rPr lang="en-US" dirty="0">
                <a:latin typeface="+mj-lt"/>
              </a:rPr>
              <a:t>The bias also decreases due to boosting </a:t>
            </a:r>
          </a:p>
        </p:txBody>
      </p:sp>
    </p:spTree>
    <p:extLst>
      <p:ext uri="{BB962C8B-B14F-4D97-AF65-F5344CB8AC3E}">
        <p14:creationId xmlns:p14="http://schemas.microsoft.com/office/powerpoint/2010/main" val="2473890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nchor="ctr">
            <a:normAutofit/>
          </a:bodyPr>
          <a:lstStyle/>
          <a:p>
            <a:r>
              <a:rPr lang="en-US" dirty="0"/>
              <a:t>Gradient Boosting</a:t>
            </a:r>
          </a:p>
        </p:txBody>
      </p:sp>
      <p:pic>
        <p:nvPicPr>
          <p:cNvPr id="20" name="Picture Placeholder 19">
            <a:extLst>
              <a:ext uri="{FF2B5EF4-FFF2-40B4-BE49-F238E27FC236}">
                <a16:creationId xmlns:a16="http://schemas.microsoft.com/office/drawing/2014/main" id="{87584444-BC49-EF06-AC23-5F15F5063EA4}"/>
              </a:ext>
            </a:extLst>
          </p:cNvPr>
          <p:cNvPicPr>
            <a:picLocks noGrp="1" noChangeAspect="1"/>
          </p:cNvPicPr>
          <p:nvPr>
            <p:ph type="pic" sz="quarter" idx="13"/>
          </p:nvPr>
        </p:nvPicPr>
        <p:blipFill rotWithShape="1">
          <a:blip r:embed="rId2"/>
          <a:srcRect t="23577" r="1" b="23578"/>
          <a:stretch/>
        </p:blipFill>
        <p:spPr>
          <a:xfrm>
            <a:off x="861935" y="1143000"/>
            <a:ext cx="4953000" cy="4572000"/>
          </a:xfrm>
          <a:prstGeom prst="rect">
            <a:avLst/>
          </a:prstGeom>
          <a:noFill/>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ormAutofit/>
          </a:bodyPr>
          <a:lstStyle/>
          <a:p>
            <a:pPr>
              <a:spcAft>
                <a:spcPts val="600"/>
              </a:spcAft>
            </a:pPr>
            <a:r>
              <a:rPr lang="en-US" dirty="0"/>
              <a:t>Gradient Boosting uses differentiable function losses from the weak learners to generalize. At each boosting stage, the learners are used to minimize the loss function given the current model.</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41</a:t>
            </a:fld>
            <a:endParaRPr lang="en-US"/>
          </a:p>
        </p:txBody>
      </p:sp>
    </p:spTree>
    <p:extLst>
      <p:ext uri="{BB962C8B-B14F-4D97-AF65-F5344CB8AC3E}">
        <p14:creationId xmlns:p14="http://schemas.microsoft.com/office/powerpoint/2010/main" val="3212516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904223"/>
            <a:ext cx="5005466" cy="1325563"/>
          </a:xfrm>
        </p:spPr>
        <p:txBody>
          <a:bodyPr anchor="ctr">
            <a:normAutofit/>
          </a:bodyPr>
          <a:lstStyle/>
          <a:p>
            <a:r>
              <a:rPr lang="en-US" dirty="0" err="1"/>
              <a:t>XGBoost</a:t>
            </a:r>
            <a:r>
              <a:rPr lang="en-US" dirty="0"/>
              <a:t> Algorithm</a:t>
            </a:r>
          </a:p>
        </p:txBody>
      </p:sp>
      <p:pic>
        <p:nvPicPr>
          <p:cNvPr id="20" name="Picture Placeholder 19">
            <a:extLst>
              <a:ext uri="{FF2B5EF4-FFF2-40B4-BE49-F238E27FC236}">
                <a16:creationId xmlns:a16="http://schemas.microsoft.com/office/drawing/2014/main" id="{87584444-BC49-EF06-AC23-5F15F5063EA4}"/>
              </a:ext>
            </a:extLst>
          </p:cNvPr>
          <p:cNvPicPr>
            <a:picLocks noGrp="1" noChangeAspect="1"/>
          </p:cNvPicPr>
          <p:nvPr>
            <p:ph type="pic" sz="quarter" idx="13"/>
          </p:nvPr>
        </p:nvPicPr>
        <p:blipFill rotWithShape="1">
          <a:blip r:embed="rId2"/>
          <a:srcRect t="23577" r="1" b="23578"/>
          <a:stretch/>
        </p:blipFill>
        <p:spPr>
          <a:xfrm>
            <a:off x="861935" y="1143000"/>
            <a:ext cx="4953000" cy="4572000"/>
          </a:xfrm>
          <a:prstGeom prst="rect">
            <a:avLst/>
          </a:prstGeom>
          <a:noFill/>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48334" y="1957359"/>
                <a:ext cx="4953000" cy="3159125"/>
              </a:xfrm>
            </p:spPr>
            <p:txBody>
              <a:bodyPr vert="horz" lIns="91440" tIns="45720" rIns="91440" bIns="45720" rtlCol="0">
                <a:normAutofit/>
              </a:bodyPr>
              <a:lstStyle/>
              <a:p>
                <a:pPr>
                  <a:spcAft>
                    <a:spcPts val="60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𝐹</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+1</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𝐹</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𝜖</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sub>
                      </m:sSub>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𝐹</m:t>
                          </m:r>
                        </m:num>
                        <m:den>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den>
                      </m:f>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oMath>
                  </m:oMathPara>
                </a14:m>
                <a:endParaRPr lang="en-US" dirty="0"/>
              </a:p>
              <a:p>
                <a:pPr marL="342900" indent="-342900">
                  <a:spcAft>
                    <a:spcPts val="600"/>
                  </a:spcAft>
                  <a:buFont typeface="Arial" panose="020B0604020202020204" pitchFamily="34" charset="0"/>
                  <a:buChar char="•"/>
                </a:pPr>
                <a:r>
                  <a:rPr lang="en-US" sz="1800" dirty="0"/>
                  <a:t>build a sequence derived from the function gradients</a:t>
                </a:r>
              </a:p>
              <a:p>
                <a:pPr marL="342900" indent="-342900">
                  <a:spcAft>
                    <a:spcPts val="600"/>
                  </a:spcAft>
                  <a:buFont typeface="Arial" panose="020B0604020202020204" pitchFamily="34" charset="0"/>
                  <a:buChar char="•"/>
                </a:pPr>
                <a:r>
                  <a:rPr lang="en-US" sz="1800" dirty="0"/>
                  <a:t>a particular form of gradient descent</a:t>
                </a:r>
              </a:p>
              <a:p>
                <a:pPr>
                  <a:spcAft>
                    <a:spcPts val="600"/>
                  </a:spcAft>
                </a:pPr>
                <a:endParaRPr lang="en-US" dirty="0"/>
              </a:p>
            </p:txBody>
          </p:sp>
        </mc:Choice>
        <mc:Fallback xmlns="">
          <p:sp>
            <p:nvSpPr>
              <p:cNvPr id="3" name="Content Placeholder 2">
                <a:extLst>
                  <a:ext uri="{FF2B5EF4-FFF2-40B4-BE49-F238E27FC236}">
                    <a16:creationId xmlns:a16="http://schemas.microsoft.com/office/drawing/2014/main" id="{E14BBEAF-B516-45F4-9EF6-A9F65111580F}"/>
                  </a:ext>
                </a:extLst>
              </p:cNvPr>
              <p:cNvSpPr>
                <a:spLocks noGrp="1" noRot="1" noChangeAspect="1" noMove="1" noResize="1" noEditPoints="1" noAdjustHandles="1" noChangeArrowheads="1" noChangeShapeType="1" noTextEdit="1"/>
              </p:cNvSpPr>
              <p:nvPr>
                <p:ph type="body" sz="quarter" idx="14"/>
              </p:nvPr>
            </p:nvSpPr>
            <p:spPr>
              <a:xfrm>
                <a:off x="6348334" y="1957359"/>
                <a:ext cx="4953000" cy="3159125"/>
              </a:xfrm>
              <a:blipFill>
                <a:blip r:embed="rId3"/>
                <a:stretch>
                  <a:fillRect l="-738"/>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42</a:t>
            </a:fld>
            <a:endParaRPr lang="en-US"/>
          </a:p>
        </p:txBody>
      </p:sp>
    </p:spTree>
    <p:extLst>
      <p:ext uri="{BB962C8B-B14F-4D97-AF65-F5344CB8AC3E}">
        <p14:creationId xmlns:p14="http://schemas.microsoft.com/office/powerpoint/2010/main" val="875535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77067" y="796157"/>
            <a:ext cx="5005466" cy="1325563"/>
          </a:xfrm>
        </p:spPr>
        <p:txBody>
          <a:bodyPr anchor="ctr">
            <a:normAutofit/>
          </a:bodyPr>
          <a:lstStyle/>
          <a:p>
            <a:r>
              <a:rPr lang="en-US" dirty="0" err="1"/>
              <a:t>XGBoost</a:t>
            </a:r>
            <a:r>
              <a:rPr lang="en-US" dirty="0"/>
              <a:t> Algorithm</a:t>
            </a:r>
          </a:p>
        </p:txBody>
      </p:sp>
      <p:pic>
        <p:nvPicPr>
          <p:cNvPr id="20" name="Picture Placeholder 19">
            <a:extLst>
              <a:ext uri="{FF2B5EF4-FFF2-40B4-BE49-F238E27FC236}">
                <a16:creationId xmlns:a16="http://schemas.microsoft.com/office/drawing/2014/main" id="{87584444-BC49-EF06-AC23-5F15F5063EA4}"/>
              </a:ext>
            </a:extLst>
          </p:cNvPr>
          <p:cNvPicPr>
            <a:picLocks noGrp="1" noChangeAspect="1"/>
          </p:cNvPicPr>
          <p:nvPr>
            <p:ph type="pic" sz="quarter" idx="13"/>
          </p:nvPr>
        </p:nvPicPr>
        <p:blipFill rotWithShape="1">
          <a:blip r:embed="rId2"/>
          <a:srcRect t="23577" r="1" b="23578"/>
          <a:stretch/>
        </p:blipFill>
        <p:spPr>
          <a:xfrm>
            <a:off x="861935" y="1143000"/>
            <a:ext cx="4953000" cy="4572000"/>
          </a:xfrm>
          <a:prstGeom prst="rect">
            <a:avLst/>
          </a:prstGeom>
          <a:noFill/>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182078" y="1143000"/>
                <a:ext cx="5638619" cy="3159125"/>
              </a:xfrm>
            </p:spPr>
            <p:txBody>
              <a:bodyPr vert="horz" lIns="91440" tIns="45720" rIns="91440" bIns="45720" rtlCol="0">
                <a:noAutofit/>
              </a:bodyPr>
              <a:lstStyle/>
              <a:p>
                <a:pPr>
                  <a:spcAft>
                    <a:spcPts val="600"/>
                  </a:spcAft>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ea typeface="Cambria Math" panose="02040503050406030204" pitchFamily="18" charset="0"/>
                        </a:rPr>
                        <m:t>= </m:t>
                      </m:r>
                      <m:nary>
                        <m:naryPr>
                          <m:chr m:val="∑"/>
                          <m:subHide m:val="on"/>
                          <m:supHide m:val="on"/>
                          <m:ctrlPr>
                            <a:rPr lang="en-US" sz="3200" b="0" i="1" smtClean="0">
                              <a:latin typeface="Cambria Math" panose="02040503050406030204" pitchFamily="18" charset="0"/>
                              <a:ea typeface="Cambria Math" panose="02040503050406030204" pitchFamily="18" charset="0"/>
                            </a:rPr>
                          </m:ctrlPr>
                        </m:naryPr>
                        <m:sub/>
                        <m:sup/>
                        <m:e>
                          <m:r>
                            <a:rPr lang="en-US" sz="3200" b="0" i="1" smtClean="0">
                              <a:latin typeface="Cambria Math" panose="02040503050406030204" pitchFamily="18" charset="0"/>
                              <a:ea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𝐹</m:t>
                          </m:r>
                          <m:d>
                            <m:dPr>
                              <m:ctrlPr>
                                <a:rPr lang="en-US" sz="3200" b="0" i="1" smtClean="0">
                                  <a:latin typeface="Cambria Math" panose="02040503050406030204" pitchFamily="18" charset="0"/>
                                  <a:ea typeface="Cambria Math" panose="02040503050406030204" pitchFamily="18" charset="0"/>
                                </a:rPr>
                              </m:ctrlPr>
                            </m:dPr>
                            <m:e>
                              <m:d>
                                <m:dPr>
                                  <m:ctrlPr>
                                    <a:rPr lang="en-US" sz="3200" b="0" i="1" smtClean="0">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𝑋</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ea typeface="Cambria Math" panose="02040503050406030204" pitchFamily="18" charset="0"/>
                                </a:rPr>
                                <m:t>, </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𝑦</m:t>
                                  </m:r>
                                </m:e>
                                <m:sub>
                                  <m:r>
                                    <a:rPr lang="en-US" sz="3200" b="0" i="1" smtClean="0">
                                      <a:latin typeface="Cambria Math" panose="02040503050406030204" pitchFamily="18" charset="0"/>
                                      <a:ea typeface="Cambria Math" panose="02040503050406030204" pitchFamily="18" charset="0"/>
                                    </a:rPr>
                                    <m:t>𝑖</m:t>
                                  </m:r>
                                </m:sub>
                              </m:sSub>
                            </m:e>
                          </m:d>
                          <m:r>
                            <a:rPr lang="en-US" sz="3200" b="0" i="1" smtClean="0">
                              <a:latin typeface="Cambria Math" panose="02040503050406030204" pitchFamily="18" charset="0"/>
                              <a:ea typeface="Cambria Math" panose="02040503050406030204" pitchFamily="18" charset="0"/>
                            </a:rPr>
                            <m:t>)</m:t>
                          </m:r>
                        </m:e>
                      </m:nary>
                    </m:oMath>
                  </m:oMathPara>
                </a14:m>
                <a:endParaRPr lang="en-US" dirty="0"/>
              </a:p>
              <a:p>
                <a:pPr marL="457200" indent="-457200">
                  <a:spcAft>
                    <a:spcPts val="600"/>
                  </a:spcAft>
                  <a:buFont typeface="Arial" panose="020B0604020202020204" pitchFamily="34" charset="0"/>
                  <a:buChar char="•"/>
                </a:pPr>
                <a:r>
                  <a:rPr lang="en-US" sz="1800" dirty="0"/>
                  <a:t>iterate over the model and find the optimal definition</a:t>
                </a:r>
              </a:p>
              <a:p>
                <a:pPr marL="457200" indent="-457200">
                  <a:spcAft>
                    <a:spcPts val="600"/>
                  </a:spcAft>
                  <a:buFont typeface="Symbol" panose="05050102010706020507" pitchFamily="18" charset="2"/>
                  <a:buChar char="Þ"/>
                </a:pPr>
                <a:r>
                  <a:rPr lang="en-US" sz="1800" dirty="0"/>
                  <a:t>express the whole formula as a sequence and find an effective function that will converge to the minimum of the function</a:t>
                </a:r>
              </a:p>
              <a:p>
                <a:pPr marL="457200" indent="-457200">
                  <a:spcAft>
                    <a:spcPts val="600"/>
                  </a:spcAft>
                  <a:buFont typeface="Arial" panose="020B0604020202020204" pitchFamily="34" charset="0"/>
                  <a:buChar char="•"/>
                </a:pPr>
                <a:r>
                  <a:rPr lang="en-US" sz="1800" dirty="0"/>
                  <a:t>serve as an error measure to help us decrease the loss and keep the performance over time</a:t>
                </a:r>
              </a:p>
            </p:txBody>
          </p:sp>
        </mc:Choice>
        <mc:Fallback xmlns="">
          <p:sp>
            <p:nvSpPr>
              <p:cNvPr id="3" name="Content Placeholder 2">
                <a:extLst>
                  <a:ext uri="{FF2B5EF4-FFF2-40B4-BE49-F238E27FC236}">
                    <a16:creationId xmlns:a16="http://schemas.microsoft.com/office/drawing/2014/main" id="{E14BBEAF-B516-45F4-9EF6-A9F65111580F}"/>
                  </a:ext>
                </a:extLst>
              </p:cNvPr>
              <p:cNvSpPr>
                <a:spLocks noGrp="1" noRot="1" noChangeAspect="1" noMove="1" noResize="1" noEditPoints="1" noAdjustHandles="1" noChangeArrowheads="1" noChangeShapeType="1" noTextEdit="1"/>
              </p:cNvSpPr>
              <p:nvPr>
                <p:ph type="body" sz="quarter" idx="14"/>
              </p:nvPr>
            </p:nvSpPr>
            <p:spPr>
              <a:xfrm>
                <a:off x="6182078" y="1143000"/>
                <a:ext cx="5638619" cy="3159125"/>
              </a:xfrm>
              <a:blipFill>
                <a:blip r:embed="rId3"/>
                <a:stretch>
                  <a:fillRect l="-865" r="-1838" b="-59266"/>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43</a:t>
            </a:fld>
            <a:endParaRPr lang="en-US"/>
          </a:p>
        </p:txBody>
      </p:sp>
    </p:spTree>
    <p:extLst>
      <p:ext uri="{BB962C8B-B14F-4D97-AF65-F5344CB8AC3E}">
        <p14:creationId xmlns:p14="http://schemas.microsoft.com/office/powerpoint/2010/main" val="3633988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44</a:t>
            </a:fld>
            <a:endParaRPr lang="en-ZA" dirty="0"/>
          </a:p>
        </p:txBody>
      </p:sp>
      <p:pic>
        <p:nvPicPr>
          <p:cNvPr id="7" name="Picture 6">
            <a:extLst>
              <a:ext uri="{FF2B5EF4-FFF2-40B4-BE49-F238E27FC236}">
                <a16:creationId xmlns:a16="http://schemas.microsoft.com/office/drawing/2014/main" id="{44DA4A0B-4C9F-4FBC-D05D-B80E31EFE8CE}"/>
              </a:ext>
            </a:extLst>
          </p:cNvPr>
          <p:cNvPicPr>
            <a:picLocks noChangeAspect="1"/>
          </p:cNvPicPr>
          <p:nvPr/>
        </p:nvPicPr>
        <p:blipFill>
          <a:blip r:embed="rId3"/>
          <a:stretch>
            <a:fillRect/>
          </a:stretch>
        </p:blipFill>
        <p:spPr>
          <a:xfrm>
            <a:off x="2597265" y="1116277"/>
            <a:ext cx="6997469" cy="4625446"/>
          </a:xfrm>
          <a:prstGeom prst="rect">
            <a:avLst/>
          </a:prstGeom>
        </p:spPr>
      </p:pic>
    </p:spTree>
    <p:extLst>
      <p:ext uri="{BB962C8B-B14F-4D97-AF65-F5344CB8AC3E}">
        <p14:creationId xmlns:p14="http://schemas.microsoft.com/office/powerpoint/2010/main" val="2577025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45</a:t>
            </a:fld>
            <a:endParaRPr lang="en-ZA" dirty="0"/>
          </a:p>
        </p:txBody>
      </p:sp>
      <p:pic>
        <p:nvPicPr>
          <p:cNvPr id="3" name="Picture 2">
            <a:extLst>
              <a:ext uri="{FF2B5EF4-FFF2-40B4-BE49-F238E27FC236}">
                <a16:creationId xmlns:a16="http://schemas.microsoft.com/office/drawing/2014/main" id="{E96D81CC-4B96-40FE-C67A-9454B9D0BFF2}"/>
              </a:ext>
            </a:extLst>
          </p:cNvPr>
          <p:cNvPicPr>
            <a:picLocks noChangeAspect="1"/>
          </p:cNvPicPr>
          <p:nvPr/>
        </p:nvPicPr>
        <p:blipFill>
          <a:blip r:embed="rId2"/>
          <a:stretch>
            <a:fillRect/>
          </a:stretch>
        </p:blipFill>
        <p:spPr>
          <a:xfrm>
            <a:off x="3230631" y="1728068"/>
            <a:ext cx="5730737" cy="3401863"/>
          </a:xfrm>
          <a:prstGeom prst="rect">
            <a:avLst/>
          </a:prstGeom>
        </p:spPr>
      </p:pic>
    </p:spTree>
    <p:extLst>
      <p:ext uri="{BB962C8B-B14F-4D97-AF65-F5344CB8AC3E}">
        <p14:creationId xmlns:p14="http://schemas.microsoft.com/office/powerpoint/2010/main" val="466548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909859" y="136525"/>
            <a:ext cx="6372282" cy="1067477"/>
          </a:xfrm>
        </p:spPr>
        <p:txBody>
          <a:bodyPr anchor="ctr">
            <a:normAutofit/>
          </a:bodyPr>
          <a:lstStyle/>
          <a:p>
            <a:r>
              <a:rPr lang="en-US" dirty="0"/>
              <a:t>Advantages of </a:t>
            </a:r>
            <a:r>
              <a:rPr lang="en-US" dirty="0" err="1"/>
              <a:t>XGBoost</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46</a:t>
            </a:fld>
            <a:endParaRPr lang="en-US"/>
          </a:p>
        </p:txBody>
      </p:sp>
      <p:graphicFrame>
        <p:nvGraphicFramePr>
          <p:cNvPr id="8" name="Diagram 7">
            <a:extLst>
              <a:ext uri="{FF2B5EF4-FFF2-40B4-BE49-F238E27FC236}">
                <a16:creationId xmlns:a16="http://schemas.microsoft.com/office/drawing/2014/main" id="{726B4BDC-5797-2681-5A8C-A76185BB431F}"/>
              </a:ext>
            </a:extLst>
          </p:cNvPr>
          <p:cNvGraphicFramePr/>
          <p:nvPr>
            <p:extLst>
              <p:ext uri="{D42A27DB-BD31-4B8C-83A1-F6EECF244321}">
                <p14:modId xmlns:p14="http://schemas.microsoft.com/office/powerpoint/2010/main" val="2170740212"/>
              </p:ext>
            </p:extLst>
          </p:nvPr>
        </p:nvGraphicFramePr>
        <p:xfrm>
          <a:off x="1860731" y="12040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9306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909859" y="136525"/>
            <a:ext cx="6372282" cy="1067477"/>
          </a:xfrm>
        </p:spPr>
        <p:txBody>
          <a:bodyPr anchor="ctr">
            <a:normAutofit fontScale="90000"/>
          </a:bodyPr>
          <a:lstStyle/>
          <a:p>
            <a:r>
              <a:rPr lang="en-US" dirty="0"/>
              <a:t>Disadvantages of </a:t>
            </a:r>
            <a:r>
              <a:rPr lang="en-US" dirty="0" err="1"/>
              <a:t>XGBoost</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47</a:t>
            </a:fld>
            <a:endParaRPr lang="en-US"/>
          </a:p>
        </p:txBody>
      </p:sp>
      <p:graphicFrame>
        <p:nvGraphicFramePr>
          <p:cNvPr id="8" name="Diagram 7">
            <a:extLst>
              <a:ext uri="{FF2B5EF4-FFF2-40B4-BE49-F238E27FC236}">
                <a16:creationId xmlns:a16="http://schemas.microsoft.com/office/drawing/2014/main" id="{726B4BDC-5797-2681-5A8C-A76185BB431F}"/>
              </a:ext>
            </a:extLst>
          </p:cNvPr>
          <p:cNvGraphicFramePr/>
          <p:nvPr>
            <p:extLst>
              <p:ext uri="{D42A27DB-BD31-4B8C-83A1-F6EECF244321}">
                <p14:modId xmlns:p14="http://schemas.microsoft.com/office/powerpoint/2010/main" val="454149967"/>
              </p:ext>
            </p:extLst>
          </p:nvPr>
        </p:nvGraphicFramePr>
        <p:xfrm>
          <a:off x="1860731" y="12040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313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48</a:t>
            </a:fld>
            <a:endParaRPr lang="en-ZA" dirty="0"/>
          </a:p>
        </p:txBody>
      </p:sp>
      <p:pic>
        <p:nvPicPr>
          <p:cNvPr id="9" name="Picture 8">
            <a:extLst>
              <a:ext uri="{FF2B5EF4-FFF2-40B4-BE49-F238E27FC236}">
                <a16:creationId xmlns:a16="http://schemas.microsoft.com/office/drawing/2014/main" id="{EDD28045-4AA3-167A-3248-0608E33BA8A3}"/>
              </a:ext>
            </a:extLst>
          </p:cNvPr>
          <p:cNvPicPr>
            <a:picLocks noChangeAspect="1"/>
          </p:cNvPicPr>
          <p:nvPr/>
        </p:nvPicPr>
        <p:blipFill>
          <a:blip r:embed="rId2"/>
          <a:stretch>
            <a:fillRect/>
          </a:stretch>
        </p:blipFill>
        <p:spPr>
          <a:xfrm>
            <a:off x="665009" y="695739"/>
            <a:ext cx="10468260" cy="5007545"/>
          </a:xfrm>
          <a:prstGeom prst="rect">
            <a:avLst/>
          </a:prstGeom>
        </p:spPr>
      </p:pic>
    </p:spTree>
    <p:extLst>
      <p:ext uri="{BB962C8B-B14F-4D97-AF65-F5344CB8AC3E}">
        <p14:creationId xmlns:p14="http://schemas.microsoft.com/office/powerpoint/2010/main" val="2105668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Deep Learning</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49</a:t>
            </a:fld>
            <a:endParaRPr lang="en-US" dirty="0"/>
          </a:p>
        </p:txBody>
      </p:sp>
      <p:sp>
        <p:nvSpPr>
          <p:cNvPr id="15" name="Text Placeholder 14">
            <a:extLst>
              <a:ext uri="{FF2B5EF4-FFF2-40B4-BE49-F238E27FC236}">
                <a16:creationId xmlns:a16="http://schemas.microsoft.com/office/drawing/2014/main" id="{1ACDC360-0BE9-1D19-AA5A-CE0C4460CCDD}"/>
              </a:ext>
            </a:extLst>
          </p:cNvPr>
          <p:cNvSpPr>
            <a:spLocks noGrp="1"/>
          </p:cNvSpPr>
          <p:nvPr>
            <p:ph type="body" sz="quarter" idx="14"/>
          </p:nvPr>
        </p:nvSpPr>
        <p:spPr>
          <a:xfrm>
            <a:off x="6096000" y="4822891"/>
            <a:ext cx="5029200" cy="1463040"/>
          </a:xfrm>
        </p:spPr>
        <p:txBody>
          <a:bodyPr/>
          <a:lstStyle/>
          <a:p>
            <a:pPr>
              <a:lnSpc>
                <a:spcPct val="100000"/>
              </a:lnSpc>
            </a:pPr>
            <a:r>
              <a:rPr lang="en-US" sz="2800" dirty="0">
                <a:latin typeface="+mj-lt"/>
              </a:rPr>
              <a:t>Artificial Neural Network (ANN)</a:t>
            </a:r>
          </a:p>
          <a:p>
            <a:pPr>
              <a:lnSpc>
                <a:spcPct val="100000"/>
              </a:lnSpc>
            </a:pPr>
            <a:r>
              <a:rPr lang="en-US" sz="2800" dirty="0">
                <a:latin typeface="+mj-lt"/>
              </a:rPr>
              <a:t>Deep Neural Network (DNN)</a:t>
            </a:r>
          </a:p>
          <a:p>
            <a:pPr>
              <a:lnSpc>
                <a:spcPct val="100000"/>
              </a:lnSpc>
            </a:pPr>
            <a:r>
              <a:rPr lang="en-US" sz="2800" dirty="0">
                <a:latin typeface="+mj-lt"/>
              </a:rPr>
              <a:t>Neural Addictive Model (NAM)</a:t>
            </a:r>
          </a:p>
        </p:txBody>
      </p:sp>
      <p:pic>
        <p:nvPicPr>
          <p:cNvPr id="2050" name="Picture 2" descr="Introduction to Deep Learning. Deep Learning has become the main… | by ...">
            <a:extLst>
              <a:ext uri="{FF2B5EF4-FFF2-40B4-BE49-F238E27FC236}">
                <a16:creationId xmlns:a16="http://schemas.microsoft.com/office/drawing/2014/main" id="{F408FE45-2581-FD57-60FC-11F9678AB2EF}"/>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l="1553" r="15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chine Learning Music Software - QMACHI">
            <a:extLst>
              <a:ext uri="{FF2B5EF4-FFF2-40B4-BE49-F238E27FC236}">
                <a16:creationId xmlns:a16="http://schemas.microsoft.com/office/drawing/2014/main" id="{3434D59B-F4F3-886F-26EF-3A8F5F55D9F3}"/>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14038" r="1403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621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pic>
        <p:nvPicPr>
          <p:cNvPr id="2" name="Picture 1">
            <a:extLst>
              <a:ext uri="{FF2B5EF4-FFF2-40B4-BE49-F238E27FC236}">
                <a16:creationId xmlns:a16="http://schemas.microsoft.com/office/drawing/2014/main" id="{9A1A9AD9-C0F2-35CE-624A-A6E543F78795}"/>
              </a:ext>
            </a:extLst>
          </p:cNvPr>
          <p:cNvPicPr>
            <a:picLocks noChangeAspect="1"/>
          </p:cNvPicPr>
          <p:nvPr/>
        </p:nvPicPr>
        <p:blipFill>
          <a:blip r:embed="rId2"/>
          <a:stretch>
            <a:fillRect/>
          </a:stretch>
        </p:blipFill>
        <p:spPr>
          <a:xfrm>
            <a:off x="650239" y="1431636"/>
            <a:ext cx="11411155" cy="4054764"/>
          </a:xfrm>
          <a:prstGeom prst="rect">
            <a:avLst/>
          </a:prstGeom>
        </p:spPr>
      </p:pic>
    </p:spTree>
    <p:extLst>
      <p:ext uri="{BB962C8B-B14F-4D97-AF65-F5344CB8AC3E}">
        <p14:creationId xmlns:p14="http://schemas.microsoft.com/office/powerpoint/2010/main" val="4062652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6D77EA8-7B88-B4FD-0470-A890C102B078}"/>
              </a:ext>
            </a:extLst>
          </p:cNvPr>
          <p:cNvSpPr>
            <a:spLocks noGrp="1"/>
          </p:cNvSpPr>
          <p:nvPr>
            <p:ph type="sldNum" sz="quarter" idx="12"/>
          </p:nvPr>
        </p:nvSpPr>
        <p:spPr/>
        <p:txBody>
          <a:bodyPr/>
          <a:lstStyle/>
          <a:p>
            <a:fld id="{B5CEABB6-07DC-46E8-9B57-56EC44A396E5}" type="slidenum">
              <a:rPr lang="en-US" smtClean="0"/>
              <a:t>50</a:t>
            </a:fld>
            <a:endParaRPr lang="en-US" dirty="0"/>
          </a:p>
        </p:txBody>
      </p:sp>
      <p:pic>
        <p:nvPicPr>
          <p:cNvPr id="8" name="Online Media 7">
            <a:hlinkClick r:id="" action="ppaction://media"/>
            <a:extLst>
              <a:ext uri="{FF2B5EF4-FFF2-40B4-BE49-F238E27FC236}">
                <a16:creationId xmlns:a16="http://schemas.microsoft.com/office/drawing/2014/main" id="{FDC5B578-824E-CD17-EEEE-FDCA656CE292}"/>
              </a:ext>
            </a:extLst>
          </p:cNvPr>
          <p:cNvPicPr>
            <a:picLocks noRot="1" noChangeAspect="1"/>
          </p:cNvPicPr>
          <p:nvPr>
            <a:videoFile r:link="rId1"/>
          </p:nvPr>
        </p:nvPicPr>
        <p:blipFill>
          <a:blip r:embed="rId4">
            <a:extLst>
              <a:ext uri="{837473B0-CC2E-450A-ABE3-18F120FF3D39}">
                <a1611:picAttrSrcUrl xmlns:a1611="http://schemas.microsoft.com/office/drawing/2016/11/main" r:id="rId5"/>
              </a:ext>
            </a:extLst>
          </a:blip>
          <a:srcRect/>
          <a:stretch/>
        </p:blipFill>
        <p:spPr>
          <a:xfrm>
            <a:off x="1414294" y="308255"/>
            <a:ext cx="9363412" cy="6241489"/>
          </a:xfrm>
          <a:prstGeom prst="rect">
            <a:avLst/>
          </a:prstGeom>
        </p:spPr>
      </p:pic>
    </p:spTree>
    <p:extLst>
      <p:ext uri="{BB962C8B-B14F-4D97-AF65-F5344CB8AC3E}">
        <p14:creationId xmlns:p14="http://schemas.microsoft.com/office/powerpoint/2010/main" val="190225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4530436" y="3823855"/>
            <a:ext cx="7202840" cy="1518164"/>
          </a:xfrm>
        </p:spPr>
        <p:txBody>
          <a:bodyPr anchor="ctr"/>
          <a:lstStyle/>
          <a:p>
            <a:pPr algn="r"/>
            <a:r>
              <a:rPr lang="en-US" dirty="0"/>
              <a:t>ANN Model</a:t>
            </a:r>
          </a:p>
        </p:txBody>
      </p:sp>
    </p:spTree>
    <p:extLst>
      <p:ext uri="{BB962C8B-B14F-4D97-AF65-F5344CB8AC3E}">
        <p14:creationId xmlns:p14="http://schemas.microsoft.com/office/powerpoint/2010/main" val="4104627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728E5435-82C7-3B7D-3A81-762856645AE9}"/>
              </a:ext>
            </a:extLst>
          </p:cNvPr>
          <p:cNvPicPr>
            <a:picLocks noChangeAspect="1"/>
          </p:cNvPicPr>
          <p:nvPr/>
        </p:nvPicPr>
        <p:blipFill rotWithShape="1">
          <a:blip r:embed="rId2"/>
          <a:srcRect r="-1" b="29710"/>
          <a:stretch/>
        </p:blipFill>
        <p:spPr>
          <a:xfrm>
            <a:off x="458724" y="457200"/>
            <a:ext cx="11274552" cy="5943600"/>
          </a:xfrm>
          <a:prstGeom prst="rect">
            <a:avLst/>
          </a:prstGeom>
          <a:noFill/>
        </p:spPr>
      </p:pic>
      <p:sp>
        <p:nvSpPr>
          <p:cNvPr id="2" name="Title 1">
            <a:extLst>
              <a:ext uri="{FF2B5EF4-FFF2-40B4-BE49-F238E27FC236}">
                <a16:creationId xmlns:a16="http://schemas.microsoft.com/office/drawing/2014/main" id="{1A69AB68-AAD3-4F45-941A-BD76631A9FC7}"/>
              </a:ext>
            </a:extLst>
          </p:cNvPr>
          <p:cNvSpPr>
            <a:spLocks noGrp="1"/>
          </p:cNvSpPr>
          <p:nvPr>
            <p:ph type="ctrTitle"/>
          </p:nvPr>
        </p:nvSpPr>
        <p:spPr>
          <a:xfrm>
            <a:off x="2238985" y="1238595"/>
            <a:ext cx="7844354" cy="1123363"/>
          </a:xfrm>
        </p:spPr>
        <p:txBody>
          <a:bodyPr anchor="b">
            <a:normAutofit/>
          </a:bodyPr>
          <a:lstStyle/>
          <a:p>
            <a:pPr algn="ctr"/>
            <a:r>
              <a:rPr lang="en-US" dirty="0">
                <a:solidFill>
                  <a:srgbClr val="0070C0"/>
                </a:solidFill>
              </a:rPr>
              <a:t>Artificial Neural Network</a:t>
            </a:r>
          </a:p>
        </p:txBody>
      </p:sp>
      <p:sp>
        <p:nvSpPr>
          <p:cNvPr id="86" name="Slide Number Placeholder 85" hidden="1">
            <a:extLst>
              <a:ext uri="{FF2B5EF4-FFF2-40B4-BE49-F238E27FC236}">
                <a16:creationId xmlns:a16="http://schemas.microsoft.com/office/drawing/2014/main" id="{38FA7F94-C624-41F7-9020-8AA1485E2AC6}"/>
              </a:ext>
            </a:extLst>
          </p:cNvPr>
          <p:cNvSpPr>
            <a:spLocks noGrp="1"/>
          </p:cNvSpPr>
          <p:nvPr>
            <p:ph type="sldNum" sz="quarter" idx="12"/>
          </p:nvPr>
        </p:nvSpPr>
        <p:spPr/>
        <p:txBody>
          <a:bodyPr/>
          <a:lstStyle/>
          <a:p>
            <a:pPr>
              <a:spcAft>
                <a:spcPts val="600"/>
              </a:spcAft>
            </a:pPr>
            <a:fld id="{19B51A1E-902D-48AF-9020-955120F399B6}" type="slidenum">
              <a:rPr lang="en-ZA" smtClean="0"/>
              <a:pPr>
                <a:spcAft>
                  <a:spcPts val="600"/>
                </a:spcAft>
              </a:pPr>
              <a:t>52</a:t>
            </a:fld>
            <a:endParaRPr lang="en-ZA"/>
          </a:p>
        </p:txBody>
      </p:sp>
      <p:sp>
        <p:nvSpPr>
          <p:cNvPr id="6" name="TextBox 5">
            <a:extLst>
              <a:ext uri="{FF2B5EF4-FFF2-40B4-BE49-F238E27FC236}">
                <a16:creationId xmlns:a16="http://schemas.microsoft.com/office/drawing/2014/main" id="{6759D551-BCD8-547B-8F39-44A9AAB3ABC3}"/>
              </a:ext>
            </a:extLst>
          </p:cNvPr>
          <p:cNvSpPr txBox="1"/>
          <p:nvPr/>
        </p:nvSpPr>
        <p:spPr>
          <a:xfrm>
            <a:off x="1388225" y="3429000"/>
            <a:ext cx="9917084" cy="1384995"/>
          </a:xfrm>
          <a:prstGeom prst="rect">
            <a:avLst/>
          </a:prstGeom>
          <a:noFill/>
        </p:spPr>
        <p:txBody>
          <a:bodyPr wrap="square" rtlCol="0">
            <a:spAutoFit/>
          </a:bodyPr>
          <a:lstStyle/>
          <a:p>
            <a:pPr algn="ctr"/>
            <a:r>
              <a:rPr lang="en-US" sz="2800" dirty="0">
                <a:latin typeface="+mj-lt"/>
              </a:rPr>
              <a:t>Artificial Neural Network (ANN) is a computational model inspired by the structure and functioning of the biological neural networks in the human brain. </a:t>
            </a:r>
          </a:p>
        </p:txBody>
      </p:sp>
    </p:spTree>
    <p:extLst>
      <p:ext uri="{BB962C8B-B14F-4D97-AF65-F5344CB8AC3E}">
        <p14:creationId xmlns:p14="http://schemas.microsoft.com/office/powerpoint/2010/main" val="1597211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53</a:t>
            </a:fld>
            <a:endParaRPr lang="en-ZA" dirty="0"/>
          </a:p>
        </p:txBody>
      </p:sp>
      <p:pic>
        <p:nvPicPr>
          <p:cNvPr id="8" name="Picture 7">
            <a:extLst>
              <a:ext uri="{FF2B5EF4-FFF2-40B4-BE49-F238E27FC236}">
                <a16:creationId xmlns:a16="http://schemas.microsoft.com/office/drawing/2014/main" id="{98E9CAF2-CF49-2C12-8220-4B240213EA9F}"/>
              </a:ext>
            </a:extLst>
          </p:cNvPr>
          <p:cNvPicPr>
            <a:picLocks noChangeAspect="1"/>
          </p:cNvPicPr>
          <p:nvPr/>
        </p:nvPicPr>
        <p:blipFill>
          <a:blip r:embed="rId2"/>
          <a:stretch>
            <a:fillRect/>
          </a:stretch>
        </p:blipFill>
        <p:spPr>
          <a:xfrm>
            <a:off x="304502" y="1106623"/>
            <a:ext cx="11582995" cy="5410478"/>
          </a:xfrm>
          <a:prstGeom prst="rect">
            <a:avLst/>
          </a:prstGeom>
        </p:spPr>
      </p:pic>
    </p:spTree>
    <p:extLst>
      <p:ext uri="{BB962C8B-B14F-4D97-AF65-F5344CB8AC3E}">
        <p14:creationId xmlns:p14="http://schemas.microsoft.com/office/powerpoint/2010/main" val="3388935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54</a:t>
            </a:fld>
            <a:endParaRPr lang="en-ZA" dirty="0"/>
          </a:p>
        </p:txBody>
      </p:sp>
      <p:pic>
        <p:nvPicPr>
          <p:cNvPr id="3" name="Picture 2">
            <a:extLst>
              <a:ext uri="{FF2B5EF4-FFF2-40B4-BE49-F238E27FC236}">
                <a16:creationId xmlns:a16="http://schemas.microsoft.com/office/drawing/2014/main" id="{6A1009CF-FCF9-22DA-815E-83037258EAEA}"/>
              </a:ext>
            </a:extLst>
          </p:cNvPr>
          <p:cNvPicPr>
            <a:picLocks noChangeAspect="1"/>
          </p:cNvPicPr>
          <p:nvPr/>
        </p:nvPicPr>
        <p:blipFill>
          <a:blip r:embed="rId2"/>
          <a:stretch>
            <a:fillRect/>
          </a:stretch>
        </p:blipFill>
        <p:spPr>
          <a:xfrm>
            <a:off x="4114800" y="1565916"/>
            <a:ext cx="3554730" cy="4672006"/>
          </a:xfrm>
          <a:prstGeom prst="rect">
            <a:avLst/>
          </a:prstGeom>
        </p:spPr>
      </p:pic>
      <p:cxnSp>
        <p:nvCxnSpPr>
          <p:cNvPr id="5" name="Straight Arrow Connector 4">
            <a:extLst>
              <a:ext uri="{FF2B5EF4-FFF2-40B4-BE49-F238E27FC236}">
                <a16:creationId xmlns:a16="http://schemas.microsoft.com/office/drawing/2014/main" id="{17206150-76FD-B65B-714C-FE94736AC86E}"/>
              </a:ext>
            </a:extLst>
          </p:cNvPr>
          <p:cNvCxnSpPr/>
          <p:nvPr/>
        </p:nvCxnSpPr>
        <p:spPr>
          <a:xfrm>
            <a:off x="3258589" y="2111433"/>
            <a:ext cx="1197033" cy="482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9C41EC9-8F01-4509-802C-15B2DA64C3E3}"/>
              </a:ext>
            </a:extLst>
          </p:cNvPr>
          <p:cNvSpPr txBox="1"/>
          <p:nvPr/>
        </p:nvSpPr>
        <p:spPr>
          <a:xfrm>
            <a:off x="2177935" y="1679172"/>
            <a:ext cx="1837112" cy="400110"/>
          </a:xfrm>
          <a:prstGeom prst="rect">
            <a:avLst/>
          </a:prstGeom>
          <a:noFill/>
        </p:spPr>
        <p:txBody>
          <a:bodyPr wrap="square" rtlCol="0">
            <a:spAutoFit/>
          </a:bodyPr>
          <a:lstStyle/>
          <a:p>
            <a:r>
              <a:rPr lang="en-US" sz="2000" dirty="0">
                <a:latin typeface="+mj-lt"/>
              </a:rPr>
              <a:t>Neural</a:t>
            </a:r>
          </a:p>
        </p:txBody>
      </p:sp>
    </p:spTree>
    <p:extLst>
      <p:ext uri="{BB962C8B-B14F-4D97-AF65-F5344CB8AC3E}">
        <p14:creationId xmlns:p14="http://schemas.microsoft.com/office/powerpoint/2010/main" val="790177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55</a:t>
            </a:fld>
            <a:endParaRPr lang="en-ZA" dirty="0"/>
          </a:p>
        </p:txBody>
      </p:sp>
      <p:pic>
        <p:nvPicPr>
          <p:cNvPr id="3" name="Picture 2">
            <a:extLst>
              <a:ext uri="{FF2B5EF4-FFF2-40B4-BE49-F238E27FC236}">
                <a16:creationId xmlns:a16="http://schemas.microsoft.com/office/drawing/2014/main" id="{6A1009CF-FCF9-22DA-815E-83037258EAEA}"/>
              </a:ext>
            </a:extLst>
          </p:cNvPr>
          <p:cNvPicPr>
            <a:picLocks noChangeAspect="1"/>
          </p:cNvPicPr>
          <p:nvPr/>
        </p:nvPicPr>
        <p:blipFill>
          <a:blip r:embed="rId2"/>
          <a:stretch>
            <a:fillRect/>
          </a:stretch>
        </p:blipFill>
        <p:spPr>
          <a:xfrm>
            <a:off x="4114800" y="1565916"/>
            <a:ext cx="3554730" cy="4672006"/>
          </a:xfrm>
          <a:prstGeom prst="rect">
            <a:avLst/>
          </a:prstGeom>
        </p:spPr>
      </p:pic>
      <p:sp>
        <p:nvSpPr>
          <p:cNvPr id="7" name="Rectangle 6">
            <a:extLst>
              <a:ext uri="{FF2B5EF4-FFF2-40B4-BE49-F238E27FC236}">
                <a16:creationId xmlns:a16="http://schemas.microsoft.com/office/drawing/2014/main" id="{831BC4CB-25D4-E352-F976-9F7422BB3045}"/>
              </a:ext>
            </a:extLst>
          </p:cNvPr>
          <p:cNvSpPr/>
          <p:nvPr/>
        </p:nvSpPr>
        <p:spPr>
          <a:xfrm>
            <a:off x="4114800" y="1879227"/>
            <a:ext cx="889462" cy="341285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684AE64-B8EB-35F0-8918-420C584B72BE}"/>
              </a:ext>
            </a:extLst>
          </p:cNvPr>
          <p:cNvCxnSpPr>
            <a:cxnSpLocks/>
          </p:cNvCxnSpPr>
          <p:nvPr/>
        </p:nvCxnSpPr>
        <p:spPr>
          <a:xfrm flipV="1">
            <a:off x="2759825" y="5019788"/>
            <a:ext cx="1533699" cy="75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63F6FE0-86B0-274B-AD0F-7E9082B12C35}"/>
              </a:ext>
            </a:extLst>
          </p:cNvPr>
          <p:cNvSpPr txBox="1"/>
          <p:nvPr/>
        </p:nvSpPr>
        <p:spPr>
          <a:xfrm>
            <a:off x="1689562" y="4857690"/>
            <a:ext cx="1837112" cy="400110"/>
          </a:xfrm>
          <a:prstGeom prst="rect">
            <a:avLst/>
          </a:prstGeom>
          <a:noFill/>
        </p:spPr>
        <p:txBody>
          <a:bodyPr wrap="square" rtlCol="0">
            <a:spAutoFit/>
          </a:bodyPr>
          <a:lstStyle/>
          <a:p>
            <a:r>
              <a:rPr lang="en-US" sz="2000" dirty="0">
                <a:latin typeface="+mj-lt"/>
              </a:rPr>
              <a:t>Layer</a:t>
            </a:r>
          </a:p>
        </p:txBody>
      </p:sp>
    </p:spTree>
    <p:extLst>
      <p:ext uri="{BB962C8B-B14F-4D97-AF65-F5344CB8AC3E}">
        <p14:creationId xmlns:p14="http://schemas.microsoft.com/office/powerpoint/2010/main" val="2398287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56</a:t>
            </a:fld>
            <a:endParaRPr lang="en-ZA" dirty="0"/>
          </a:p>
        </p:txBody>
      </p:sp>
      <p:pic>
        <p:nvPicPr>
          <p:cNvPr id="3" name="Picture 2">
            <a:extLst>
              <a:ext uri="{FF2B5EF4-FFF2-40B4-BE49-F238E27FC236}">
                <a16:creationId xmlns:a16="http://schemas.microsoft.com/office/drawing/2014/main" id="{6A1009CF-FCF9-22DA-815E-83037258EAEA}"/>
              </a:ext>
            </a:extLst>
          </p:cNvPr>
          <p:cNvPicPr>
            <a:picLocks noChangeAspect="1"/>
          </p:cNvPicPr>
          <p:nvPr/>
        </p:nvPicPr>
        <p:blipFill>
          <a:blip r:embed="rId2"/>
          <a:stretch>
            <a:fillRect/>
          </a:stretch>
        </p:blipFill>
        <p:spPr>
          <a:xfrm>
            <a:off x="4114800" y="1565916"/>
            <a:ext cx="3554730" cy="4672006"/>
          </a:xfrm>
          <a:prstGeom prst="rect">
            <a:avLst/>
          </a:prstGeom>
        </p:spPr>
      </p:pic>
      <p:cxnSp>
        <p:nvCxnSpPr>
          <p:cNvPr id="8" name="Straight Arrow Connector 7">
            <a:extLst>
              <a:ext uri="{FF2B5EF4-FFF2-40B4-BE49-F238E27FC236}">
                <a16:creationId xmlns:a16="http://schemas.microsoft.com/office/drawing/2014/main" id="{A684AE64-B8EB-35F0-8918-420C584B72BE}"/>
              </a:ext>
            </a:extLst>
          </p:cNvPr>
          <p:cNvCxnSpPr>
            <a:cxnSpLocks/>
          </p:cNvCxnSpPr>
          <p:nvPr/>
        </p:nvCxnSpPr>
        <p:spPr>
          <a:xfrm flipH="1" flipV="1">
            <a:off x="6367549" y="4472247"/>
            <a:ext cx="1729047" cy="797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63F6FE0-86B0-274B-AD0F-7E9082B12C35}"/>
              </a:ext>
            </a:extLst>
          </p:cNvPr>
          <p:cNvSpPr txBox="1"/>
          <p:nvPr/>
        </p:nvSpPr>
        <p:spPr>
          <a:xfrm>
            <a:off x="8145088" y="5292084"/>
            <a:ext cx="1837112" cy="707886"/>
          </a:xfrm>
          <a:prstGeom prst="rect">
            <a:avLst/>
          </a:prstGeom>
          <a:noFill/>
        </p:spPr>
        <p:txBody>
          <a:bodyPr wrap="square" rtlCol="0">
            <a:spAutoFit/>
          </a:bodyPr>
          <a:lstStyle/>
          <a:p>
            <a:r>
              <a:rPr lang="en-US" sz="2000" dirty="0">
                <a:latin typeface="+mj-lt"/>
              </a:rPr>
              <a:t>Weighted Connections</a:t>
            </a:r>
          </a:p>
        </p:txBody>
      </p:sp>
    </p:spTree>
    <p:extLst>
      <p:ext uri="{BB962C8B-B14F-4D97-AF65-F5344CB8AC3E}">
        <p14:creationId xmlns:p14="http://schemas.microsoft.com/office/powerpoint/2010/main" val="1765863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57</a:t>
            </a:fld>
            <a:endParaRPr lang="en-ZA" dirty="0"/>
          </a:p>
        </p:txBody>
      </p:sp>
      <p:sp>
        <p:nvSpPr>
          <p:cNvPr id="6" name="Flowchart: Connector 5">
            <a:extLst>
              <a:ext uri="{FF2B5EF4-FFF2-40B4-BE49-F238E27FC236}">
                <a16:creationId xmlns:a16="http://schemas.microsoft.com/office/drawing/2014/main" id="{F8C892B2-3F82-5AF7-8FF6-41BDA7A6E603}"/>
              </a:ext>
            </a:extLst>
          </p:cNvPr>
          <p:cNvSpPr/>
          <p:nvPr/>
        </p:nvSpPr>
        <p:spPr>
          <a:xfrm>
            <a:off x="7313814" y="3046614"/>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94B8F722-ACC5-4E5B-7993-048FD063998B}"/>
              </a:ext>
            </a:extLst>
          </p:cNvPr>
          <p:cNvSpPr/>
          <p:nvPr/>
        </p:nvSpPr>
        <p:spPr>
          <a:xfrm>
            <a:off x="3205944" y="1686258"/>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a:t>
            </a:r>
          </a:p>
        </p:txBody>
      </p:sp>
      <p:sp>
        <p:nvSpPr>
          <p:cNvPr id="16" name="Flowchart: Connector 15">
            <a:extLst>
              <a:ext uri="{FF2B5EF4-FFF2-40B4-BE49-F238E27FC236}">
                <a16:creationId xmlns:a16="http://schemas.microsoft.com/office/drawing/2014/main" id="{2D46DAB9-2BAB-6FBD-988A-11A90CD0B1CF}"/>
              </a:ext>
            </a:extLst>
          </p:cNvPr>
          <p:cNvSpPr/>
          <p:nvPr/>
        </p:nvSpPr>
        <p:spPr>
          <a:xfrm>
            <a:off x="3205944" y="4691762"/>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E2E3899-D722-4ABA-44EC-6D885FCA9B7C}"/>
              </a:ext>
            </a:extLst>
          </p:cNvPr>
          <p:cNvCxnSpPr>
            <a:cxnSpLocks/>
          </p:cNvCxnSpPr>
          <p:nvPr/>
        </p:nvCxnSpPr>
        <p:spPr>
          <a:xfrm>
            <a:off x="4563687" y="2274303"/>
            <a:ext cx="2643448" cy="12918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47BDBCB-E9AD-B304-99D4-4408E9AEAEBE}"/>
              </a:ext>
            </a:extLst>
          </p:cNvPr>
          <p:cNvCxnSpPr>
            <a:cxnSpLocks/>
          </p:cNvCxnSpPr>
          <p:nvPr/>
        </p:nvCxnSpPr>
        <p:spPr>
          <a:xfrm flipV="1">
            <a:off x="4563687" y="3848793"/>
            <a:ext cx="2643448" cy="1431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E053E75-E150-351A-4295-A938307DE7C9}"/>
              </a:ext>
            </a:extLst>
          </p:cNvPr>
          <p:cNvSpPr txBox="1"/>
          <p:nvPr/>
        </p:nvSpPr>
        <p:spPr>
          <a:xfrm>
            <a:off x="5444836" y="2373417"/>
            <a:ext cx="1014152" cy="369332"/>
          </a:xfrm>
          <a:prstGeom prst="rect">
            <a:avLst/>
          </a:prstGeom>
          <a:noFill/>
        </p:spPr>
        <p:txBody>
          <a:bodyPr wrap="square" rtlCol="0">
            <a:spAutoFit/>
          </a:bodyPr>
          <a:lstStyle/>
          <a:p>
            <a:r>
              <a:rPr lang="en-US" b="1" dirty="0"/>
              <a:t>W</a:t>
            </a:r>
          </a:p>
        </p:txBody>
      </p:sp>
    </p:spTree>
    <p:extLst>
      <p:ext uri="{BB962C8B-B14F-4D97-AF65-F5344CB8AC3E}">
        <p14:creationId xmlns:p14="http://schemas.microsoft.com/office/powerpoint/2010/main" val="3628761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58</a:t>
            </a:fld>
            <a:endParaRPr lang="en-ZA" dirty="0"/>
          </a:p>
        </p:txBody>
      </p:sp>
      <p:sp>
        <p:nvSpPr>
          <p:cNvPr id="6" name="Flowchart: Connector 5">
            <a:extLst>
              <a:ext uri="{FF2B5EF4-FFF2-40B4-BE49-F238E27FC236}">
                <a16:creationId xmlns:a16="http://schemas.microsoft.com/office/drawing/2014/main" id="{F8C892B2-3F82-5AF7-8FF6-41BDA7A6E603}"/>
              </a:ext>
            </a:extLst>
          </p:cNvPr>
          <p:cNvSpPr/>
          <p:nvPr/>
        </p:nvSpPr>
        <p:spPr>
          <a:xfrm>
            <a:off x="7313814" y="3046614"/>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94B8F722-ACC5-4E5B-7993-048FD063998B}"/>
              </a:ext>
            </a:extLst>
          </p:cNvPr>
          <p:cNvSpPr/>
          <p:nvPr/>
        </p:nvSpPr>
        <p:spPr>
          <a:xfrm>
            <a:off x="3205944" y="1686258"/>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0.53</a:t>
            </a:r>
          </a:p>
        </p:txBody>
      </p:sp>
      <p:sp>
        <p:nvSpPr>
          <p:cNvPr id="16" name="Flowchart: Connector 15">
            <a:extLst>
              <a:ext uri="{FF2B5EF4-FFF2-40B4-BE49-F238E27FC236}">
                <a16:creationId xmlns:a16="http://schemas.microsoft.com/office/drawing/2014/main" id="{2D46DAB9-2BAB-6FBD-988A-11A90CD0B1CF}"/>
              </a:ext>
            </a:extLst>
          </p:cNvPr>
          <p:cNvSpPr/>
          <p:nvPr/>
        </p:nvSpPr>
        <p:spPr>
          <a:xfrm>
            <a:off x="3205944" y="4691762"/>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0.14</a:t>
            </a:r>
          </a:p>
        </p:txBody>
      </p:sp>
      <p:cxnSp>
        <p:nvCxnSpPr>
          <p:cNvPr id="18" name="Straight Arrow Connector 17">
            <a:extLst>
              <a:ext uri="{FF2B5EF4-FFF2-40B4-BE49-F238E27FC236}">
                <a16:creationId xmlns:a16="http://schemas.microsoft.com/office/drawing/2014/main" id="{BE2E3899-D722-4ABA-44EC-6D885FCA9B7C}"/>
              </a:ext>
            </a:extLst>
          </p:cNvPr>
          <p:cNvCxnSpPr>
            <a:cxnSpLocks/>
          </p:cNvCxnSpPr>
          <p:nvPr/>
        </p:nvCxnSpPr>
        <p:spPr>
          <a:xfrm>
            <a:off x="4563687" y="2274303"/>
            <a:ext cx="2643448" cy="12918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47BDBCB-E9AD-B304-99D4-4408E9AEAEBE}"/>
              </a:ext>
            </a:extLst>
          </p:cNvPr>
          <p:cNvCxnSpPr>
            <a:cxnSpLocks/>
          </p:cNvCxnSpPr>
          <p:nvPr/>
        </p:nvCxnSpPr>
        <p:spPr>
          <a:xfrm flipV="1">
            <a:off x="4563687" y="3848793"/>
            <a:ext cx="2643448" cy="1431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E053E75-E150-351A-4295-A938307DE7C9}"/>
              </a:ext>
            </a:extLst>
          </p:cNvPr>
          <p:cNvSpPr txBox="1"/>
          <p:nvPr/>
        </p:nvSpPr>
        <p:spPr>
          <a:xfrm>
            <a:off x="5527964" y="2394066"/>
            <a:ext cx="1014152" cy="369332"/>
          </a:xfrm>
          <a:prstGeom prst="rect">
            <a:avLst/>
          </a:prstGeom>
          <a:noFill/>
        </p:spPr>
        <p:txBody>
          <a:bodyPr wrap="square" rtlCol="0">
            <a:spAutoFit/>
          </a:bodyPr>
          <a:lstStyle/>
          <a:p>
            <a:r>
              <a:rPr lang="en-US" b="1" dirty="0"/>
              <a:t>3.14</a:t>
            </a:r>
          </a:p>
        </p:txBody>
      </p:sp>
      <p:sp>
        <p:nvSpPr>
          <p:cNvPr id="26" name="TextBox 25">
            <a:extLst>
              <a:ext uri="{FF2B5EF4-FFF2-40B4-BE49-F238E27FC236}">
                <a16:creationId xmlns:a16="http://schemas.microsoft.com/office/drawing/2014/main" id="{57968CC3-EC9D-2F1B-F698-0AB436E28936}"/>
              </a:ext>
            </a:extLst>
          </p:cNvPr>
          <p:cNvSpPr txBox="1"/>
          <p:nvPr/>
        </p:nvSpPr>
        <p:spPr>
          <a:xfrm>
            <a:off x="5439295" y="4799215"/>
            <a:ext cx="1014152" cy="369332"/>
          </a:xfrm>
          <a:prstGeom prst="rect">
            <a:avLst/>
          </a:prstGeom>
          <a:noFill/>
        </p:spPr>
        <p:txBody>
          <a:bodyPr wrap="square" rtlCol="0">
            <a:spAutoFit/>
          </a:bodyPr>
          <a:lstStyle/>
          <a:p>
            <a:r>
              <a:rPr lang="en-US" b="1" dirty="0"/>
              <a:t>-1.27</a:t>
            </a:r>
          </a:p>
        </p:txBody>
      </p:sp>
    </p:spTree>
    <p:extLst>
      <p:ext uri="{BB962C8B-B14F-4D97-AF65-F5344CB8AC3E}">
        <p14:creationId xmlns:p14="http://schemas.microsoft.com/office/powerpoint/2010/main" val="657917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59</a:t>
            </a:fld>
            <a:endParaRPr lang="en-ZA" dirty="0"/>
          </a:p>
        </p:txBody>
      </p:sp>
      <p:sp>
        <p:nvSpPr>
          <p:cNvPr id="6" name="Flowchart: Connector 5">
            <a:extLst>
              <a:ext uri="{FF2B5EF4-FFF2-40B4-BE49-F238E27FC236}">
                <a16:creationId xmlns:a16="http://schemas.microsoft.com/office/drawing/2014/main" id="{F8C892B2-3F82-5AF7-8FF6-41BDA7A6E603}"/>
              </a:ext>
            </a:extLst>
          </p:cNvPr>
          <p:cNvSpPr/>
          <p:nvPr/>
        </p:nvSpPr>
        <p:spPr>
          <a:xfrm>
            <a:off x="7313814" y="3046614"/>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1.58</a:t>
            </a:r>
          </a:p>
        </p:txBody>
      </p:sp>
      <p:sp>
        <p:nvSpPr>
          <p:cNvPr id="15" name="Flowchart: Connector 14">
            <a:extLst>
              <a:ext uri="{FF2B5EF4-FFF2-40B4-BE49-F238E27FC236}">
                <a16:creationId xmlns:a16="http://schemas.microsoft.com/office/drawing/2014/main" id="{94B8F722-ACC5-4E5B-7993-048FD063998B}"/>
              </a:ext>
            </a:extLst>
          </p:cNvPr>
          <p:cNvSpPr/>
          <p:nvPr/>
        </p:nvSpPr>
        <p:spPr>
          <a:xfrm>
            <a:off x="3205944" y="1686258"/>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6" name="Flowchart: Connector 15">
            <a:extLst>
              <a:ext uri="{FF2B5EF4-FFF2-40B4-BE49-F238E27FC236}">
                <a16:creationId xmlns:a16="http://schemas.microsoft.com/office/drawing/2014/main" id="{2D46DAB9-2BAB-6FBD-988A-11A90CD0B1CF}"/>
              </a:ext>
            </a:extLst>
          </p:cNvPr>
          <p:cNvSpPr/>
          <p:nvPr/>
        </p:nvSpPr>
        <p:spPr>
          <a:xfrm>
            <a:off x="3205944" y="4691762"/>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E2E3899-D722-4ABA-44EC-6D885FCA9B7C}"/>
              </a:ext>
            </a:extLst>
          </p:cNvPr>
          <p:cNvCxnSpPr>
            <a:cxnSpLocks/>
          </p:cNvCxnSpPr>
          <p:nvPr/>
        </p:nvCxnSpPr>
        <p:spPr>
          <a:xfrm>
            <a:off x="4563687" y="2274303"/>
            <a:ext cx="2643448" cy="12918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47BDBCB-E9AD-B304-99D4-4408E9AEAEBE}"/>
              </a:ext>
            </a:extLst>
          </p:cNvPr>
          <p:cNvCxnSpPr>
            <a:cxnSpLocks/>
          </p:cNvCxnSpPr>
          <p:nvPr/>
        </p:nvCxnSpPr>
        <p:spPr>
          <a:xfrm flipV="1">
            <a:off x="4563687" y="3848793"/>
            <a:ext cx="2643448" cy="1431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E053E75-E150-351A-4295-A938307DE7C9}"/>
              </a:ext>
            </a:extLst>
          </p:cNvPr>
          <p:cNvSpPr txBox="1"/>
          <p:nvPr/>
        </p:nvSpPr>
        <p:spPr>
          <a:xfrm>
            <a:off x="9144000" y="3381494"/>
            <a:ext cx="2485505" cy="369332"/>
          </a:xfrm>
          <a:prstGeom prst="rect">
            <a:avLst/>
          </a:prstGeom>
          <a:noFill/>
        </p:spPr>
        <p:txBody>
          <a:bodyPr wrap="square" rtlCol="0">
            <a:spAutoFit/>
          </a:bodyPr>
          <a:lstStyle/>
          <a:p>
            <a:r>
              <a:rPr lang="en-US" b="1" dirty="0"/>
              <a:t>0.53 X 3.14 + 0.14 x -1.27</a:t>
            </a:r>
          </a:p>
        </p:txBody>
      </p:sp>
      <p:sp>
        <p:nvSpPr>
          <p:cNvPr id="3" name="TextBox 2">
            <a:extLst>
              <a:ext uri="{FF2B5EF4-FFF2-40B4-BE49-F238E27FC236}">
                <a16:creationId xmlns:a16="http://schemas.microsoft.com/office/drawing/2014/main" id="{F7E923DE-5644-7130-A618-11753FA03608}"/>
              </a:ext>
            </a:extLst>
          </p:cNvPr>
          <p:cNvSpPr txBox="1"/>
          <p:nvPr/>
        </p:nvSpPr>
        <p:spPr>
          <a:xfrm>
            <a:off x="5527964" y="4840779"/>
            <a:ext cx="1512916" cy="369332"/>
          </a:xfrm>
          <a:prstGeom prst="rect">
            <a:avLst/>
          </a:prstGeom>
          <a:noFill/>
        </p:spPr>
        <p:txBody>
          <a:bodyPr wrap="square" rtlCol="0">
            <a:spAutoFit/>
          </a:bodyPr>
          <a:lstStyle/>
          <a:p>
            <a:r>
              <a:rPr lang="en-US" b="1" dirty="0"/>
              <a:t>0.14 X -1.27</a:t>
            </a:r>
          </a:p>
        </p:txBody>
      </p:sp>
      <p:sp>
        <p:nvSpPr>
          <p:cNvPr id="4" name="TextBox 3">
            <a:extLst>
              <a:ext uri="{FF2B5EF4-FFF2-40B4-BE49-F238E27FC236}">
                <a16:creationId xmlns:a16="http://schemas.microsoft.com/office/drawing/2014/main" id="{193F98CC-C07F-7556-97D1-BF2E2EECAF6A}"/>
              </a:ext>
            </a:extLst>
          </p:cNvPr>
          <p:cNvSpPr txBox="1"/>
          <p:nvPr/>
        </p:nvSpPr>
        <p:spPr>
          <a:xfrm>
            <a:off x="5680364" y="2546466"/>
            <a:ext cx="1512916" cy="369332"/>
          </a:xfrm>
          <a:prstGeom prst="rect">
            <a:avLst/>
          </a:prstGeom>
          <a:noFill/>
        </p:spPr>
        <p:txBody>
          <a:bodyPr wrap="square" rtlCol="0">
            <a:spAutoFit/>
          </a:bodyPr>
          <a:lstStyle/>
          <a:p>
            <a:r>
              <a:rPr lang="en-US" b="1" dirty="0"/>
              <a:t>0.53 X 3.14</a:t>
            </a:r>
          </a:p>
        </p:txBody>
      </p:sp>
      <p:sp>
        <p:nvSpPr>
          <p:cNvPr id="5" name="TextBox 4">
            <a:extLst>
              <a:ext uri="{FF2B5EF4-FFF2-40B4-BE49-F238E27FC236}">
                <a16:creationId xmlns:a16="http://schemas.microsoft.com/office/drawing/2014/main" id="{3174A225-66F4-CF41-BED0-3C931BA0CE7D}"/>
              </a:ext>
            </a:extLst>
          </p:cNvPr>
          <p:cNvSpPr txBox="1"/>
          <p:nvPr/>
        </p:nvSpPr>
        <p:spPr>
          <a:xfrm>
            <a:off x="7705899" y="4471447"/>
            <a:ext cx="1512916" cy="369332"/>
          </a:xfrm>
          <a:prstGeom prst="rect">
            <a:avLst/>
          </a:prstGeom>
          <a:noFill/>
        </p:spPr>
        <p:txBody>
          <a:bodyPr wrap="square" rtlCol="0">
            <a:spAutoFit/>
          </a:bodyPr>
          <a:lstStyle/>
          <a:p>
            <a:r>
              <a:rPr lang="en-US" b="1" dirty="0"/>
              <a:t>BIAS</a:t>
            </a:r>
          </a:p>
        </p:txBody>
      </p:sp>
    </p:spTree>
    <p:extLst>
      <p:ext uri="{BB962C8B-B14F-4D97-AF65-F5344CB8AC3E}">
        <p14:creationId xmlns:p14="http://schemas.microsoft.com/office/powerpoint/2010/main" val="4145980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3" name="Picture 2">
            <a:extLst>
              <a:ext uri="{FF2B5EF4-FFF2-40B4-BE49-F238E27FC236}">
                <a16:creationId xmlns:a16="http://schemas.microsoft.com/office/drawing/2014/main" id="{5386A828-000E-73C6-FAAF-CA626FB38463}"/>
              </a:ext>
            </a:extLst>
          </p:cNvPr>
          <p:cNvPicPr>
            <a:picLocks noChangeAspect="1"/>
          </p:cNvPicPr>
          <p:nvPr/>
        </p:nvPicPr>
        <p:blipFill>
          <a:blip r:embed="rId2"/>
          <a:stretch>
            <a:fillRect/>
          </a:stretch>
        </p:blipFill>
        <p:spPr>
          <a:xfrm>
            <a:off x="543559" y="1548574"/>
            <a:ext cx="11477441" cy="3887026"/>
          </a:xfrm>
          <a:prstGeom prst="rect">
            <a:avLst/>
          </a:prstGeom>
        </p:spPr>
      </p:pic>
    </p:spTree>
    <p:extLst>
      <p:ext uri="{BB962C8B-B14F-4D97-AF65-F5344CB8AC3E}">
        <p14:creationId xmlns:p14="http://schemas.microsoft.com/office/powerpoint/2010/main" val="1733946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705196" y="34034"/>
            <a:ext cx="10515600" cy="956114"/>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60</a:t>
            </a:fld>
            <a:endParaRPr lang="en-ZA" dirty="0"/>
          </a:p>
        </p:txBody>
      </p:sp>
      <p:sp>
        <p:nvSpPr>
          <p:cNvPr id="6" name="Flowchart: Connector 5">
            <a:extLst>
              <a:ext uri="{FF2B5EF4-FFF2-40B4-BE49-F238E27FC236}">
                <a16:creationId xmlns:a16="http://schemas.microsoft.com/office/drawing/2014/main" id="{F8C892B2-3F82-5AF7-8FF6-41BDA7A6E603}"/>
              </a:ext>
            </a:extLst>
          </p:cNvPr>
          <p:cNvSpPr/>
          <p:nvPr/>
        </p:nvSpPr>
        <p:spPr>
          <a:xfrm>
            <a:off x="4844936" y="2797232"/>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1.58</a:t>
            </a:r>
          </a:p>
        </p:txBody>
      </p:sp>
      <p:sp>
        <p:nvSpPr>
          <p:cNvPr id="15" name="Flowchart: Connector 14">
            <a:extLst>
              <a:ext uri="{FF2B5EF4-FFF2-40B4-BE49-F238E27FC236}">
                <a16:creationId xmlns:a16="http://schemas.microsoft.com/office/drawing/2014/main" id="{94B8F722-ACC5-4E5B-7993-048FD063998B}"/>
              </a:ext>
            </a:extLst>
          </p:cNvPr>
          <p:cNvSpPr/>
          <p:nvPr/>
        </p:nvSpPr>
        <p:spPr>
          <a:xfrm>
            <a:off x="737066" y="1436876"/>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6" name="Flowchart: Connector 15">
            <a:extLst>
              <a:ext uri="{FF2B5EF4-FFF2-40B4-BE49-F238E27FC236}">
                <a16:creationId xmlns:a16="http://schemas.microsoft.com/office/drawing/2014/main" id="{2D46DAB9-2BAB-6FBD-988A-11A90CD0B1CF}"/>
              </a:ext>
            </a:extLst>
          </p:cNvPr>
          <p:cNvSpPr/>
          <p:nvPr/>
        </p:nvSpPr>
        <p:spPr>
          <a:xfrm>
            <a:off x="737066" y="4442380"/>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E2E3899-D722-4ABA-44EC-6D885FCA9B7C}"/>
              </a:ext>
            </a:extLst>
          </p:cNvPr>
          <p:cNvCxnSpPr>
            <a:cxnSpLocks/>
          </p:cNvCxnSpPr>
          <p:nvPr/>
        </p:nvCxnSpPr>
        <p:spPr>
          <a:xfrm>
            <a:off x="2094809" y="2024921"/>
            <a:ext cx="2643448" cy="12918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47BDBCB-E9AD-B304-99D4-4408E9AEAEBE}"/>
              </a:ext>
            </a:extLst>
          </p:cNvPr>
          <p:cNvCxnSpPr>
            <a:cxnSpLocks/>
          </p:cNvCxnSpPr>
          <p:nvPr/>
        </p:nvCxnSpPr>
        <p:spPr>
          <a:xfrm flipV="1">
            <a:off x="2094809" y="3599411"/>
            <a:ext cx="2643448" cy="1431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E053E75-E150-351A-4295-A938307DE7C9}"/>
              </a:ext>
            </a:extLst>
          </p:cNvPr>
          <p:cNvSpPr txBox="1"/>
          <p:nvPr/>
        </p:nvSpPr>
        <p:spPr>
          <a:xfrm>
            <a:off x="6923117" y="2110113"/>
            <a:ext cx="2146068" cy="369332"/>
          </a:xfrm>
          <a:prstGeom prst="rect">
            <a:avLst/>
          </a:prstGeom>
          <a:noFill/>
        </p:spPr>
        <p:txBody>
          <a:bodyPr wrap="square" rtlCol="0">
            <a:spAutoFit/>
          </a:bodyPr>
          <a:lstStyle/>
          <a:p>
            <a:r>
              <a:rPr lang="en-US" b="1" dirty="0"/>
              <a:t>Activation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1D5794-731E-E384-CAF1-2FD658D1A7F0}"/>
                  </a:ext>
                </a:extLst>
              </p:cNvPr>
              <p:cNvSpPr txBox="1"/>
              <p:nvPr/>
            </p:nvSpPr>
            <p:spPr>
              <a:xfrm>
                <a:off x="6776259" y="2814095"/>
                <a:ext cx="2146068" cy="11423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 </m:t>
                          </m:r>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𝑥</m:t>
                              </m:r>
                            </m:sup>
                          </m:sSup>
                        </m:den>
                      </m:f>
                    </m:oMath>
                  </m:oMathPara>
                </a14:m>
                <a:endParaRPr lang="en-US" sz="3600" dirty="0"/>
              </a:p>
            </p:txBody>
          </p:sp>
        </mc:Choice>
        <mc:Fallback xmlns="">
          <p:sp>
            <p:nvSpPr>
              <p:cNvPr id="3" name="TextBox 2">
                <a:extLst>
                  <a:ext uri="{FF2B5EF4-FFF2-40B4-BE49-F238E27FC236}">
                    <a16:creationId xmlns:a16="http://schemas.microsoft.com/office/drawing/2014/main" id="{531D5794-731E-E384-CAF1-2FD658D1A7F0}"/>
                  </a:ext>
                </a:extLst>
              </p:cNvPr>
              <p:cNvSpPr txBox="1">
                <a:spLocks noRot="1" noChangeAspect="1" noMove="1" noResize="1" noEditPoints="1" noAdjustHandles="1" noChangeArrowheads="1" noChangeShapeType="1" noTextEdit="1"/>
              </p:cNvSpPr>
              <p:nvPr/>
            </p:nvSpPr>
            <p:spPr>
              <a:xfrm>
                <a:off x="6776259" y="2814095"/>
                <a:ext cx="2146068" cy="114236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9127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705196" y="34034"/>
            <a:ext cx="10515600" cy="956114"/>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61</a:t>
            </a:fld>
            <a:endParaRPr lang="en-ZA" dirty="0"/>
          </a:p>
        </p:txBody>
      </p:sp>
      <p:sp>
        <p:nvSpPr>
          <p:cNvPr id="6" name="Flowchart: Connector 5">
            <a:extLst>
              <a:ext uri="{FF2B5EF4-FFF2-40B4-BE49-F238E27FC236}">
                <a16:creationId xmlns:a16="http://schemas.microsoft.com/office/drawing/2014/main" id="{F8C892B2-3F82-5AF7-8FF6-41BDA7A6E603}"/>
              </a:ext>
            </a:extLst>
          </p:cNvPr>
          <p:cNvSpPr/>
          <p:nvPr/>
        </p:nvSpPr>
        <p:spPr>
          <a:xfrm>
            <a:off x="4844936" y="2797232"/>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5" name="Flowchart: Connector 14">
            <a:extLst>
              <a:ext uri="{FF2B5EF4-FFF2-40B4-BE49-F238E27FC236}">
                <a16:creationId xmlns:a16="http://schemas.microsoft.com/office/drawing/2014/main" id="{94B8F722-ACC5-4E5B-7993-048FD063998B}"/>
              </a:ext>
            </a:extLst>
          </p:cNvPr>
          <p:cNvSpPr/>
          <p:nvPr/>
        </p:nvSpPr>
        <p:spPr>
          <a:xfrm>
            <a:off x="737066" y="1436876"/>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6" name="Flowchart: Connector 15">
            <a:extLst>
              <a:ext uri="{FF2B5EF4-FFF2-40B4-BE49-F238E27FC236}">
                <a16:creationId xmlns:a16="http://schemas.microsoft.com/office/drawing/2014/main" id="{2D46DAB9-2BAB-6FBD-988A-11A90CD0B1CF}"/>
              </a:ext>
            </a:extLst>
          </p:cNvPr>
          <p:cNvSpPr/>
          <p:nvPr/>
        </p:nvSpPr>
        <p:spPr>
          <a:xfrm>
            <a:off x="737066" y="4442380"/>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E2E3899-D722-4ABA-44EC-6D885FCA9B7C}"/>
              </a:ext>
            </a:extLst>
          </p:cNvPr>
          <p:cNvCxnSpPr>
            <a:cxnSpLocks/>
          </p:cNvCxnSpPr>
          <p:nvPr/>
        </p:nvCxnSpPr>
        <p:spPr>
          <a:xfrm>
            <a:off x="2094809" y="2024921"/>
            <a:ext cx="2643448" cy="12918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47BDBCB-E9AD-B304-99D4-4408E9AEAEBE}"/>
              </a:ext>
            </a:extLst>
          </p:cNvPr>
          <p:cNvCxnSpPr>
            <a:cxnSpLocks/>
          </p:cNvCxnSpPr>
          <p:nvPr/>
        </p:nvCxnSpPr>
        <p:spPr>
          <a:xfrm flipV="1">
            <a:off x="2094809" y="3599411"/>
            <a:ext cx="2643448" cy="1431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E053E75-E150-351A-4295-A938307DE7C9}"/>
              </a:ext>
            </a:extLst>
          </p:cNvPr>
          <p:cNvSpPr txBox="1"/>
          <p:nvPr/>
        </p:nvSpPr>
        <p:spPr>
          <a:xfrm>
            <a:off x="6923117" y="2110113"/>
            <a:ext cx="2146068" cy="369332"/>
          </a:xfrm>
          <a:prstGeom prst="rect">
            <a:avLst/>
          </a:prstGeom>
          <a:noFill/>
        </p:spPr>
        <p:txBody>
          <a:bodyPr wrap="square" rtlCol="0">
            <a:spAutoFit/>
          </a:bodyPr>
          <a:lstStyle/>
          <a:p>
            <a:r>
              <a:rPr lang="en-US" b="1" dirty="0"/>
              <a:t>Activation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1D5794-731E-E384-CAF1-2FD658D1A7F0}"/>
                  </a:ext>
                </a:extLst>
              </p:cNvPr>
              <p:cNvSpPr txBox="1"/>
              <p:nvPr/>
            </p:nvSpPr>
            <p:spPr>
              <a:xfrm>
                <a:off x="6776259" y="2814095"/>
                <a:ext cx="2146068" cy="11423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 </m:t>
                          </m:r>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−1.58</m:t>
                              </m:r>
                            </m:sup>
                          </m:sSup>
                        </m:den>
                      </m:f>
                    </m:oMath>
                  </m:oMathPara>
                </a14:m>
                <a:endParaRPr lang="en-US" sz="3600" dirty="0"/>
              </a:p>
            </p:txBody>
          </p:sp>
        </mc:Choice>
        <mc:Fallback xmlns="">
          <p:sp>
            <p:nvSpPr>
              <p:cNvPr id="3" name="TextBox 2">
                <a:extLst>
                  <a:ext uri="{FF2B5EF4-FFF2-40B4-BE49-F238E27FC236}">
                    <a16:creationId xmlns:a16="http://schemas.microsoft.com/office/drawing/2014/main" id="{531D5794-731E-E384-CAF1-2FD658D1A7F0}"/>
                  </a:ext>
                </a:extLst>
              </p:cNvPr>
              <p:cNvSpPr txBox="1">
                <a:spLocks noRot="1" noChangeAspect="1" noMove="1" noResize="1" noEditPoints="1" noAdjustHandles="1" noChangeArrowheads="1" noChangeShapeType="1" noTextEdit="1"/>
              </p:cNvSpPr>
              <p:nvPr/>
            </p:nvSpPr>
            <p:spPr>
              <a:xfrm>
                <a:off x="6776259" y="2814095"/>
                <a:ext cx="2146068" cy="1142364"/>
              </a:xfrm>
              <a:prstGeom prst="rect">
                <a:avLst/>
              </a:prstGeom>
              <a:blipFill>
                <a:blip r:embed="rId2"/>
                <a:stretch>
                  <a:fillRect r="-284"/>
                </a:stretch>
              </a:blipFill>
            </p:spPr>
            <p:txBody>
              <a:bodyPr/>
              <a:lstStyle/>
              <a:p>
                <a:r>
                  <a:rPr lang="en-US">
                    <a:noFill/>
                  </a:rPr>
                  <a:t> </a:t>
                </a:r>
              </a:p>
            </p:txBody>
          </p:sp>
        </mc:Fallback>
      </mc:AlternateContent>
    </p:spTree>
    <p:extLst>
      <p:ext uri="{BB962C8B-B14F-4D97-AF65-F5344CB8AC3E}">
        <p14:creationId xmlns:p14="http://schemas.microsoft.com/office/powerpoint/2010/main" val="2922788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705196" y="34034"/>
            <a:ext cx="10515600" cy="956114"/>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62</a:t>
            </a:fld>
            <a:endParaRPr lang="en-ZA" dirty="0"/>
          </a:p>
        </p:txBody>
      </p:sp>
      <p:sp>
        <p:nvSpPr>
          <p:cNvPr id="6" name="Flowchart: Connector 5">
            <a:extLst>
              <a:ext uri="{FF2B5EF4-FFF2-40B4-BE49-F238E27FC236}">
                <a16:creationId xmlns:a16="http://schemas.microsoft.com/office/drawing/2014/main" id="{F8C892B2-3F82-5AF7-8FF6-41BDA7A6E603}"/>
              </a:ext>
            </a:extLst>
          </p:cNvPr>
          <p:cNvSpPr/>
          <p:nvPr/>
        </p:nvSpPr>
        <p:spPr>
          <a:xfrm>
            <a:off x="7430194" y="2840954"/>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0.83</a:t>
            </a:r>
          </a:p>
        </p:txBody>
      </p:sp>
      <p:sp>
        <p:nvSpPr>
          <p:cNvPr id="15" name="Flowchart: Connector 14">
            <a:extLst>
              <a:ext uri="{FF2B5EF4-FFF2-40B4-BE49-F238E27FC236}">
                <a16:creationId xmlns:a16="http://schemas.microsoft.com/office/drawing/2014/main" id="{94B8F722-ACC5-4E5B-7993-048FD063998B}"/>
              </a:ext>
            </a:extLst>
          </p:cNvPr>
          <p:cNvSpPr/>
          <p:nvPr/>
        </p:nvSpPr>
        <p:spPr>
          <a:xfrm>
            <a:off x="3322324" y="1480598"/>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6" name="Flowchart: Connector 15">
            <a:extLst>
              <a:ext uri="{FF2B5EF4-FFF2-40B4-BE49-F238E27FC236}">
                <a16:creationId xmlns:a16="http://schemas.microsoft.com/office/drawing/2014/main" id="{2D46DAB9-2BAB-6FBD-988A-11A90CD0B1CF}"/>
              </a:ext>
            </a:extLst>
          </p:cNvPr>
          <p:cNvSpPr/>
          <p:nvPr/>
        </p:nvSpPr>
        <p:spPr>
          <a:xfrm>
            <a:off x="3322324" y="4486102"/>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E2E3899-D722-4ABA-44EC-6D885FCA9B7C}"/>
              </a:ext>
            </a:extLst>
          </p:cNvPr>
          <p:cNvCxnSpPr>
            <a:cxnSpLocks/>
          </p:cNvCxnSpPr>
          <p:nvPr/>
        </p:nvCxnSpPr>
        <p:spPr>
          <a:xfrm>
            <a:off x="4680067" y="2068643"/>
            <a:ext cx="2643448" cy="12918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47BDBCB-E9AD-B304-99D4-4408E9AEAEBE}"/>
              </a:ext>
            </a:extLst>
          </p:cNvPr>
          <p:cNvCxnSpPr>
            <a:cxnSpLocks/>
          </p:cNvCxnSpPr>
          <p:nvPr/>
        </p:nvCxnSpPr>
        <p:spPr>
          <a:xfrm flipV="1">
            <a:off x="4680067" y="3643133"/>
            <a:ext cx="2643448" cy="1431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4822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173743"/>
            <a:ext cx="10515600" cy="956114"/>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63</a:t>
            </a:fld>
            <a:endParaRPr lang="en-ZA" dirty="0"/>
          </a:p>
        </p:txBody>
      </p:sp>
      <p:grpSp>
        <p:nvGrpSpPr>
          <p:cNvPr id="27" name="Group 26">
            <a:extLst>
              <a:ext uri="{FF2B5EF4-FFF2-40B4-BE49-F238E27FC236}">
                <a16:creationId xmlns:a16="http://schemas.microsoft.com/office/drawing/2014/main" id="{A934C3A3-2138-1D59-BB5B-AC62F4C56C70}"/>
              </a:ext>
            </a:extLst>
          </p:cNvPr>
          <p:cNvGrpSpPr/>
          <p:nvPr/>
        </p:nvGrpSpPr>
        <p:grpSpPr>
          <a:xfrm>
            <a:off x="3322323" y="1480598"/>
            <a:ext cx="6037808" cy="4487939"/>
            <a:chOff x="3322324" y="1480599"/>
            <a:chExt cx="3397080" cy="2753405"/>
          </a:xfrm>
        </p:grpSpPr>
        <p:grpSp>
          <p:nvGrpSpPr>
            <p:cNvPr id="3" name="Group 2">
              <a:extLst>
                <a:ext uri="{FF2B5EF4-FFF2-40B4-BE49-F238E27FC236}">
                  <a16:creationId xmlns:a16="http://schemas.microsoft.com/office/drawing/2014/main" id="{87E17EC5-ADD3-AD8A-A5F3-BB3A31357C80}"/>
                </a:ext>
              </a:extLst>
            </p:cNvPr>
            <p:cNvGrpSpPr/>
            <p:nvPr/>
          </p:nvGrpSpPr>
          <p:grpSpPr>
            <a:xfrm>
              <a:off x="3322324" y="1480599"/>
              <a:ext cx="1923007" cy="1603424"/>
              <a:chOff x="3322324" y="1480598"/>
              <a:chExt cx="5358934" cy="4181595"/>
            </a:xfrm>
          </p:grpSpPr>
          <p:sp>
            <p:nvSpPr>
              <p:cNvPr id="6" name="Flowchart: Connector 5">
                <a:extLst>
                  <a:ext uri="{FF2B5EF4-FFF2-40B4-BE49-F238E27FC236}">
                    <a16:creationId xmlns:a16="http://schemas.microsoft.com/office/drawing/2014/main" id="{F8C892B2-3F82-5AF7-8FF6-41BDA7A6E603}"/>
                  </a:ext>
                </a:extLst>
              </p:cNvPr>
              <p:cNvSpPr/>
              <p:nvPr/>
            </p:nvSpPr>
            <p:spPr>
              <a:xfrm>
                <a:off x="7430194" y="2840954"/>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5" name="Flowchart: Connector 14">
                <a:extLst>
                  <a:ext uri="{FF2B5EF4-FFF2-40B4-BE49-F238E27FC236}">
                    <a16:creationId xmlns:a16="http://schemas.microsoft.com/office/drawing/2014/main" id="{94B8F722-ACC5-4E5B-7993-048FD063998B}"/>
                  </a:ext>
                </a:extLst>
              </p:cNvPr>
              <p:cNvSpPr/>
              <p:nvPr/>
            </p:nvSpPr>
            <p:spPr>
              <a:xfrm>
                <a:off x="3322324" y="1480598"/>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6" name="Flowchart: Connector 15">
                <a:extLst>
                  <a:ext uri="{FF2B5EF4-FFF2-40B4-BE49-F238E27FC236}">
                    <a16:creationId xmlns:a16="http://schemas.microsoft.com/office/drawing/2014/main" id="{2D46DAB9-2BAB-6FBD-988A-11A90CD0B1CF}"/>
                  </a:ext>
                </a:extLst>
              </p:cNvPr>
              <p:cNvSpPr/>
              <p:nvPr/>
            </p:nvSpPr>
            <p:spPr>
              <a:xfrm>
                <a:off x="3322324" y="4486102"/>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E2E3899-D722-4ABA-44EC-6D885FCA9B7C}"/>
                  </a:ext>
                </a:extLst>
              </p:cNvPr>
              <p:cNvCxnSpPr>
                <a:cxnSpLocks/>
              </p:cNvCxnSpPr>
              <p:nvPr/>
            </p:nvCxnSpPr>
            <p:spPr>
              <a:xfrm>
                <a:off x="4680067" y="2068643"/>
                <a:ext cx="2643448" cy="12918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47BDBCB-E9AD-B304-99D4-4408E9AEAEBE}"/>
                  </a:ext>
                </a:extLst>
              </p:cNvPr>
              <p:cNvCxnSpPr>
                <a:cxnSpLocks/>
              </p:cNvCxnSpPr>
              <p:nvPr/>
            </p:nvCxnSpPr>
            <p:spPr>
              <a:xfrm flipV="1">
                <a:off x="4680067" y="3643133"/>
                <a:ext cx="2643448" cy="1431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0975CC05-2382-8A2B-CF85-2E08D6E875F9}"/>
                </a:ext>
              </a:extLst>
            </p:cNvPr>
            <p:cNvGrpSpPr/>
            <p:nvPr/>
          </p:nvGrpSpPr>
          <p:grpSpPr>
            <a:xfrm>
              <a:off x="3322324" y="2630580"/>
              <a:ext cx="1923007" cy="1603424"/>
              <a:chOff x="3322324" y="1480598"/>
              <a:chExt cx="5358934" cy="4181595"/>
            </a:xfrm>
          </p:grpSpPr>
          <p:sp>
            <p:nvSpPr>
              <p:cNvPr id="5" name="Flowchart: Connector 4">
                <a:extLst>
                  <a:ext uri="{FF2B5EF4-FFF2-40B4-BE49-F238E27FC236}">
                    <a16:creationId xmlns:a16="http://schemas.microsoft.com/office/drawing/2014/main" id="{54302C4E-E646-1C51-1B54-55A5EAFF03D6}"/>
                  </a:ext>
                </a:extLst>
              </p:cNvPr>
              <p:cNvSpPr/>
              <p:nvPr/>
            </p:nvSpPr>
            <p:spPr>
              <a:xfrm>
                <a:off x="7430194" y="2840954"/>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7" name="Flowchart: Connector 6">
                <a:extLst>
                  <a:ext uri="{FF2B5EF4-FFF2-40B4-BE49-F238E27FC236}">
                    <a16:creationId xmlns:a16="http://schemas.microsoft.com/office/drawing/2014/main" id="{44C28D35-8C56-8299-48E4-CBEB051498DD}"/>
                  </a:ext>
                </a:extLst>
              </p:cNvPr>
              <p:cNvSpPr/>
              <p:nvPr/>
            </p:nvSpPr>
            <p:spPr>
              <a:xfrm>
                <a:off x="3322324" y="1480598"/>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8" name="Flowchart: Connector 7">
                <a:extLst>
                  <a:ext uri="{FF2B5EF4-FFF2-40B4-BE49-F238E27FC236}">
                    <a16:creationId xmlns:a16="http://schemas.microsoft.com/office/drawing/2014/main" id="{66668375-DDBE-BD9C-33D6-7DF86176C4C8}"/>
                  </a:ext>
                </a:extLst>
              </p:cNvPr>
              <p:cNvSpPr/>
              <p:nvPr/>
            </p:nvSpPr>
            <p:spPr>
              <a:xfrm>
                <a:off x="3322324" y="4486102"/>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942D4FF-3250-F340-5FE9-D75072DD4796}"/>
                  </a:ext>
                </a:extLst>
              </p:cNvPr>
              <p:cNvCxnSpPr>
                <a:cxnSpLocks/>
              </p:cNvCxnSpPr>
              <p:nvPr/>
            </p:nvCxnSpPr>
            <p:spPr>
              <a:xfrm>
                <a:off x="4680067" y="2068643"/>
                <a:ext cx="2643448" cy="12918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49186BBD-47F7-DF84-0281-486EEE738156}"/>
                  </a:ext>
                </a:extLst>
              </p:cNvPr>
              <p:cNvCxnSpPr>
                <a:cxnSpLocks/>
              </p:cNvCxnSpPr>
              <p:nvPr/>
            </p:nvCxnSpPr>
            <p:spPr>
              <a:xfrm flipV="1">
                <a:off x="4680067" y="3643133"/>
                <a:ext cx="2643448" cy="1431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AD0E36C-722D-E339-F42C-98CB3B76E244}"/>
                </a:ext>
              </a:extLst>
            </p:cNvPr>
            <p:cNvGrpSpPr/>
            <p:nvPr/>
          </p:nvGrpSpPr>
          <p:grpSpPr>
            <a:xfrm>
              <a:off x="4796397" y="1996446"/>
              <a:ext cx="1923007" cy="1603424"/>
              <a:chOff x="3322324" y="1480598"/>
              <a:chExt cx="5358934" cy="4181595"/>
            </a:xfrm>
          </p:grpSpPr>
          <p:sp>
            <p:nvSpPr>
              <p:cNvPr id="12" name="Flowchart: Connector 11">
                <a:extLst>
                  <a:ext uri="{FF2B5EF4-FFF2-40B4-BE49-F238E27FC236}">
                    <a16:creationId xmlns:a16="http://schemas.microsoft.com/office/drawing/2014/main" id="{AB2D5879-E9FF-D788-AD5A-648EF802F3BE}"/>
                  </a:ext>
                </a:extLst>
              </p:cNvPr>
              <p:cNvSpPr/>
              <p:nvPr/>
            </p:nvSpPr>
            <p:spPr>
              <a:xfrm>
                <a:off x="7430194" y="2840954"/>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3" name="Flowchart: Connector 12">
                <a:extLst>
                  <a:ext uri="{FF2B5EF4-FFF2-40B4-BE49-F238E27FC236}">
                    <a16:creationId xmlns:a16="http://schemas.microsoft.com/office/drawing/2014/main" id="{D6FB9DC1-9815-A324-D707-13330CBF231D}"/>
                  </a:ext>
                </a:extLst>
              </p:cNvPr>
              <p:cNvSpPr/>
              <p:nvPr/>
            </p:nvSpPr>
            <p:spPr>
              <a:xfrm>
                <a:off x="3322324" y="1480598"/>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4" name="Flowchart: Connector 13">
                <a:extLst>
                  <a:ext uri="{FF2B5EF4-FFF2-40B4-BE49-F238E27FC236}">
                    <a16:creationId xmlns:a16="http://schemas.microsoft.com/office/drawing/2014/main" id="{5E0ED7FF-5A57-0229-954B-D02A375A9E4F}"/>
                  </a:ext>
                </a:extLst>
              </p:cNvPr>
              <p:cNvSpPr/>
              <p:nvPr/>
            </p:nvSpPr>
            <p:spPr>
              <a:xfrm>
                <a:off x="3322324" y="4486102"/>
                <a:ext cx="1251064" cy="117609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C20E23D-9DE2-10A6-9CB7-5672F29C661A}"/>
                  </a:ext>
                </a:extLst>
              </p:cNvPr>
              <p:cNvCxnSpPr>
                <a:cxnSpLocks/>
              </p:cNvCxnSpPr>
              <p:nvPr/>
            </p:nvCxnSpPr>
            <p:spPr>
              <a:xfrm>
                <a:off x="4680067" y="2068643"/>
                <a:ext cx="2643448" cy="12918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C0130A3-2172-D292-99CE-EAE03B751BB7}"/>
                  </a:ext>
                </a:extLst>
              </p:cNvPr>
              <p:cNvCxnSpPr>
                <a:cxnSpLocks/>
              </p:cNvCxnSpPr>
              <p:nvPr/>
            </p:nvCxnSpPr>
            <p:spPr>
              <a:xfrm flipV="1">
                <a:off x="4680067" y="3643133"/>
                <a:ext cx="2643448" cy="1431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cxnSp>
        <p:nvCxnSpPr>
          <p:cNvPr id="29" name="Straight Arrow Connector 28">
            <a:extLst>
              <a:ext uri="{FF2B5EF4-FFF2-40B4-BE49-F238E27FC236}">
                <a16:creationId xmlns:a16="http://schemas.microsoft.com/office/drawing/2014/main" id="{88A214F1-76BB-8FEB-04D0-3DD66C567CEE}"/>
              </a:ext>
            </a:extLst>
          </p:cNvPr>
          <p:cNvCxnSpPr>
            <a:cxnSpLocks/>
          </p:cNvCxnSpPr>
          <p:nvPr/>
        </p:nvCxnSpPr>
        <p:spPr>
          <a:xfrm>
            <a:off x="9509760" y="3496356"/>
            <a:ext cx="176229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7106A315-8CC4-9C52-F3EF-30B75502837E}"/>
              </a:ext>
            </a:extLst>
          </p:cNvPr>
          <p:cNvCxnSpPr>
            <a:cxnSpLocks/>
          </p:cNvCxnSpPr>
          <p:nvPr/>
        </p:nvCxnSpPr>
        <p:spPr>
          <a:xfrm>
            <a:off x="1249680" y="1855910"/>
            <a:ext cx="176229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6445C4D-8613-A86D-0C4B-4058CC8DF42D}"/>
              </a:ext>
            </a:extLst>
          </p:cNvPr>
          <p:cNvCxnSpPr>
            <a:cxnSpLocks/>
          </p:cNvCxnSpPr>
          <p:nvPr/>
        </p:nvCxnSpPr>
        <p:spPr>
          <a:xfrm>
            <a:off x="1249680" y="3723876"/>
            <a:ext cx="176229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81FDC5AD-075E-1580-009B-530A59201AF8}"/>
              </a:ext>
            </a:extLst>
          </p:cNvPr>
          <p:cNvCxnSpPr>
            <a:cxnSpLocks/>
          </p:cNvCxnSpPr>
          <p:nvPr/>
        </p:nvCxnSpPr>
        <p:spPr>
          <a:xfrm>
            <a:off x="1312333" y="5694693"/>
            <a:ext cx="176229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9421A661-E9D6-8CFF-9D64-FCD9E739A6DF}"/>
              </a:ext>
            </a:extLst>
          </p:cNvPr>
          <p:cNvSpPr txBox="1"/>
          <p:nvPr/>
        </p:nvSpPr>
        <p:spPr>
          <a:xfrm>
            <a:off x="1575211" y="1427026"/>
            <a:ext cx="1093174" cy="369332"/>
          </a:xfrm>
          <a:prstGeom prst="rect">
            <a:avLst/>
          </a:prstGeom>
          <a:noFill/>
        </p:spPr>
        <p:txBody>
          <a:bodyPr wrap="square" rtlCol="0">
            <a:spAutoFit/>
          </a:bodyPr>
          <a:lstStyle/>
          <a:p>
            <a:r>
              <a:rPr lang="en-US" b="1" dirty="0"/>
              <a:t>Input</a:t>
            </a:r>
          </a:p>
        </p:txBody>
      </p:sp>
      <p:sp>
        <p:nvSpPr>
          <p:cNvPr id="67" name="TextBox 66">
            <a:extLst>
              <a:ext uri="{FF2B5EF4-FFF2-40B4-BE49-F238E27FC236}">
                <a16:creationId xmlns:a16="http://schemas.microsoft.com/office/drawing/2014/main" id="{73443EFE-C597-31CE-14D6-FE57CCAAC627}"/>
              </a:ext>
            </a:extLst>
          </p:cNvPr>
          <p:cNvSpPr txBox="1"/>
          <p:nvPr/>
        </p:nvSpPr>
        <p:spPr>
          <a:xfrm>
            <a:off x="1575211" y="3303670"/>
            <a:ext cx="1093174" cy="369332"/>
          </a:xfrm>
          <a:prstGeom prst="rect">
            <a:avLst/>
          </a:prstGeom>
          <a:noFill/>
        </p:spPr>
        <p:txBody>
          <a:bodyPr wrap="square" rtlCol="0">
            <a:spAutoFit/>
          </a:bodyPr>
          <a:lstStyle/>
          <a:p>
            <a:r>
              <a:rPr lang="en-US" b="1" dirty="0"/>
              <a:t>Input</a:t>
            </a:r>
          </a:p>
        </p:txBody>
      </p:sp>
      <p:sp>
        <p:nvSpPr>
          <p:cNvPr id="68" name="TextBox 67">
            <a:extLst>
              <a:ext uri="{FF2B5EF4-FFF2-40B4-BE49-F238E27FC236}">
                <a16:creationId xmlns:a16="http://schemas.microsoft.com/office/drawing/2014/main" id="{C6DB49C0-FAEC-DD03-0AE2-958C4924F3EB}"/>
              </a:ext>
            </a:extLst>
          </p:cNvPr>
          <p:cNvSpPr txBox="1"/>
          <p:nvPr/>
        </p:nvSpPr>
        <p:spPr>
          <a:xfrm>
            <a:off x="1575211" y="5180314"/>
            <a:ext cx="1093174" cy="369332"/>
          </a:xfrm>
          <a:prstGeom prst="rect">
            <a:avLst/>
          </a:prstGeom>
          <a:noFill/>
        </p:spPr>
        <p:txBody>
          <a:bodyPr wrap="square" rtlCol="0">
            <a:spAutoFit/>
          </a:bodyPr>
          <a:lstStyle/>
          <a:p>
            <a:r>
              <a:rPr lang="en-US" b="1" dirty="0"/>
              <a:t>Input</a:t>
            </a:r>
          </a:p>
        </p:txBody>
      </p:sp>
      <p:sp>
        <p:nvSpPr>
          <p:cNvPr id="69" name="TextBox 68">
            <a:extLst>
              <a:ext uri="{FF2B5EF4-FFF2-40B4-BE49-F238E27FC236}">
                <a16:creationId xmlns:a16="http://schemas.microsoft.com/office/drawing/2014/main" id="{933E3E18-EF7D-6D53-24AE-389867B163D7}"/>
              </a:ext>
            </a:extLst>
          </p:cNvPr>
          <p:cNvSpPr txBox="1"/>
          <p:nvPr/>
        </p:nvSpPr>
        <p:spPr>
          <a:xfrm>
            <a:off x="9844322" y="3021738"/>
            <a:ext cx="1093174" cy="369332"/>
          </a:xfrm>
          <a:prstGeom prst="rect">
            <a:avLst/>
          </a:prstGeom>
          <a:noFill/>
        </p:spPr>
        <p:txBody>
          <a:bodyPr wrap="square" rtlCol="0">
            <a:spAutoFit/>
          </a:bodyPr>
          <a:lstStyle/>
          <a:p>
            <a:r>
              <a:rPr lang="en-US" b="1" dirty="0"/>
              <a:t>Output</a:t>
            </a:r>
          </a:p>
        </p:txBody>
      </p:sp>
    </p:spTree>
    <p:extLst>
      <p:ext uri="{BB962C8B-B14F-4D97-AF65-F5344CB8AC3E}">
        <p14:creationId xmlns:p14="http://schemas.microsoft.com/office/powerpoint/2010/main" val="2424537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680258" y="366712"/>
            <a:ext cx="11039503" cy="1325563"/>
          </a:xfrm>
        </p:spPr>
        <p:txBody>
          <a:bodyPr/>
          <a:lstStyle/>
          <a:p>
            <a:r>
              <a:rPr lang="en-US" dirty="0"/>
              <a:t>Implementation of Artificial Neural Network</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1186479" y="1828800"/>
            <a:ext cx="4789841" cy="3200400"/>
          </a:xfrm>
        </p:spPr>
        <p:txBody>
          <a:bodyPr vert="horz" lIns="91440" tIns="45720" rIns="91440" bIns="45720" rtlCol="0" anchor="t">
            <a:noAutofit/>
          </a:bodyPr>
          <a:lstStyle/>
          <a:p>
            <a:pPr marL="0" indent="0">
              <a:lnSpc>
                <a:spcPct val="150000"/>
              </a:lnSpc>
              <a:buNone/>
            </a:pPr>
            <a:r>
              <a:rPr lang="en-US" sz="2000" noProof="1">
                <a:latin typeface="+mj-lt"/>
              </a:rPr>
              <a:t>1) Data collection</a:t>
            </a:r>
          </a:p>
          <a:p>
            <a:pPr marL="0" indent="0">
              <a:lnSpc>
                <a:spcPct val="150000"/>
              </a:lnSpc>
              <a:buNone/>
            </a:pPr>
            <a:r>
              <a:rPr lang="en-US" sz="2000" noProof="1">
                <a:latin typeface="+mj-lt"/>
              </a:rPr>
              <a:t>2) Training and testing data separation</a:t>
            </a:r>
          </a:p>
          <a:p>
            <a:pPr marL="0" indent="0">
              <a:lnSpc>
                <a:spcPct val="150000"/>
              </a:lnSpc>
              <a:buNone/>
            </a:pPr>
            <a:r>
              <a:rPr lang="en-US" sz="2000" noProof="1">
                <a:latin typeface="+mj-lt"/>
              </a:rPr>
              <a:t>3) Select Network architecture</a:t>
            </a:r>
          </a:p>
          <a:p>
            <a:pPr marL="0" indent="0">
              <a:lnSpc>
                <a:spcPct val="150000"/>
              </a:lnSpc>
              <a:buNone/>
            </a:pPr>
            <a:r>
              <a:rPr lang="en-US" sz="2000" noProof="1">
                <a:latin typeface="+mj-lt"/>
              </a:rPr>
              <a:t>4) Parameter tuning and weight initialization</a:t>
            </a:r>
          </a:p>
        </p:txBody>
      </p:sp>
      <p:pic>
        <p:nvPicPr>
          <p:cNvPr id="24" name="Picture Placeholder 23" descr="photo of various succulents">
            <a:extLst>
              <a:ext uri="{FF2B5EF4-FFF2-40B4-BE49-F238E27FC236}">
                <a16:creationId xmlns:a16="http://schemas.microsoft.com/office/drawing/2014/main" id="{147E9A8B-CB18-4B11-85BF-ECE4A7B2F04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5943600"/>
            <a:ext cx="12188952" cy="914400"/>
          </a:xfrm>
        </p:spPr>
      </p:pic>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t>20XX</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64</a:t>
            </a:fld>
            <a:endParaRPr lang="en-US" dirty="0"/>
          </a:p>
        </p:txBody>
      </p:sp>
      <p:sp>
        <p:nvSpPr>
          <p:cNvPr id="2" name="Content Placeholder 5">
            <a:extLst>
              <a:ext uri="{FF2B5EF4-FFF2-40B4-BE49-F238E27FC236}">
                <a16:creationId xmlns:a16="http://schemas.microsoft.com/office/drawing/2014/main" id="{B5CDAC78-C7CC-CE81-7F2A-CBE39FFDEC50}"/>
              </a:ext>
            </a:extLst>
          </p:cNvPr>
          <p:cNvSpPr txBox="1">
            <a:spLocks/>
          </p:cNvSpPr>
          <p:nvPr/>
        </p:nvSpPr>
        <p:spPr>
          <a:xfrm>
            <a:off x="5976320" y="1828800"/>
            <a:ext cx="4789841" cy="3200400"/>
          </a:xfrm>
          <a:prstGeom prst="rect">
            <a:avLst/>
          </a:prstGeom>
        </p:spPr>
        <p:txBody>
          <a:bodyPr vert="horz" lIns="91440" tIns="45720" rIns="91440" bIns="45720" rtlCol="0" anchor="t">
            <a:no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000" noProof="1">
                <a:latin typeface="+mj-lt"/>
              </a:rPr>
              <a:t>5) Data transformation</a:t>
            </a:r>
          </a:p>
          <a:p>
            <a:pPr marL="0" indent="0">
              <a:lnSpc>
                <a:spcPct val="150000"/>
              </a:lnSpc>
              <a:buFont typeface="Arial" panose="020B0604020202020204" pitchFamily="34" charset="0"/>
              <a:buNone/>
            </a:pPr>
            <a:r>
              <a:rPr lang="en-US" sz="2000" noProof="1">
                <a:latin typeface="+mj-lt"/>
              </a:rPr>
              <a:t>6) Training</a:t>
            </a:r>
          </a:p>
          <a:p>
            <a:pPr marL="0" indent="0">
              <a:lnSpc>
                <a:spcPct val="150000"/>
              </a:lnSpc>
              <a:buFont typeface="Arial" panose="020B0604020202020204" pitchFamily="34" charset="0"/>
              <a:buNone/>
            </a:pPr>
            <a:r>
              <a:rPr lang="en-US" sz="2000" noProof="1">
                <a:latin typeface="+mj-lt"/>
              </a:rPr>
              <a:t>7) Testing</a:t>
            </a:r>
          </a:p>
          <a:p>
            <a:pPr marL="0" indent="0">
              <a:lnSpc>
                <a:spcPct val="150000"/>
              </a:lnSpc>
              <a:buFont typeface="Arial" panose="020B0604020202020204" pitchFamily="34" charset="0"/>
              <a:buNone/>
            </a:pPr>
            <a:r>
              <a:rPr lang="en-US" sz="2000" noProof="1">
                <a:latin typeface="+mj-lt"/>
              </a:rPr>
              <a:t>8) Implementation</a:t>
            </a:r>
            <a:endParaRPr lang="en-ZA" sz="2000" noProof="1">
              <a:latin typeface="+mj-lt"/>
            </a:endParaRPr>
          </a:p>
        </p:txBody>
      </p:sp>
    </p:spTree>
    <p:extLst>
      <p:ext uri="{BB962C8B-B14F-4D97-AF65-F5344CB8AC3E}">
        <p14:creationId xmlns:p14="http://schemas.microsoft.com/office/powerpoint/2010/main" val="4193804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909859" y="136525"/>
            <a:ext cx="6372282" cy="1067477"/>
          </a:xfrm>
        </p:spPr>
        <p:txBody>
          <a:bodyPr anchor="ctr">
            <a:normAutofit/>
          </a:bodyPr>
          <a:lstStyle/>
          <a:p>
            <a:r>
              <a:rPr lang="en-US" dirty="0"/>
              <a:t>Advantages of ANN</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65</a:t>
            </a:fld>
            <a:endParaRPr lang="en-US"/>
          </a:p>
        </p:txBody>
      </p:sp>
      <p:graphicFrame>
        <p:nvGraphicFramePr>
          <p:cNvPr id="8" name="Diagram 7">
            <a:extLst>
              <a:ext uri="{FF2B5EF4-FFF2-40B4-BE49-F238E27FC236}">
                <a16:creationId xmlns:a16="http://schemas.microsoft.com/office/drawing/2014/main" id="{726B4BDC-5797-2681-5A8C-A76185BB431F}"/>
              </a:ext>
            </a:extLst>
          </p:cNvPr>
          <p:cNvGraphicFramePr/>
          <p:nvPr>
            <p:extLst>
              <p:ext uri="{D42A27DB-BD31-4B8C-83A1-F6EECF244321}">
                <p14:modId xmlns:p14="http://schemas.microsoft.com/office/powerpoint/2010/main" val="1986423459"/>
              </p:ext>
            </p:extLst>
          </p:nvPr>
        </p:nvGraphicFramePr>
        <p:xfrm>
          <a:off x="1860731" y="12040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9703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909859" y="136525"/>
            <a:ext cx="6372282" cy="1067477"/>
          </a:xfrm>
        </p:spPr>
        <p:txBody>
          <a:bodyPr anchor="ctr">
            <a:normAutofit/>
          </a:bodyPr>
          <a:lstStyle/>
          <a:p>
            <a:r>
              <a:rPr lang="en-US" dirty="0"/>
              <a:t>Disadvantages of ANN</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66</a:t>
            </a:fld>
            <a:endParaRPr lang="en-US"/>
          </a:p>
        </p:txBody>
      </p:sp>
      <p:graphicFrame>
        <p:nvGraphicFramePr>
          <p:cNvPr id="8" name="Diagram 7">
            <a:extLst>
              <a:ext uri="{FF2B5EF4-FFF2-40B4-BE49-F238E27FC236}">
                <a16:creationId xmlns:a16="http://schemas.microsoft.com/office/drawing/2014/main" id="{726B4BDC-5797-2681-5A8C-A76185BB431F}"/>
              </a:ext>
            </a:extLst>
          </p:cNvPr>
          <p:cNvGraphicFramePr/>
          <p:nvPr>
            <p:extLst>
              <p:ext uri="{D42A27DB-BD31-4B8C-83A1-F6EECF244321}">
                <p14:modId xmlns:p14="http://schemas.microsoft.com/office/powerpoint/2010/main" val="96456194"/>
              </p:ext>
            </p:extLst>
          </p:nvPr>
        </p:nvGraphicFramePr>
        <p:xfrm>
          <a:off x="1860731" y="12040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5708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nchor="ctr">
            <a:normAutofit/>
          </a:bodyPr>
          <a:lstStyle/>
          <a:p>
            <a:r>
              <a:rPr lang="en-US" dirty="0"/>
              <a:t>Define the Model</a:t>
            </a:r>
          </a:p>
        </p:txBody>
      </p:sp>
      <p:sp>
        <p:nvSpPr>
          <p:cNvPr id="93" name="Date Placeholder 4">
            <a:extLst>
              <a:ext uri="{FF2B5EF4-FFF2-40B4-BE49-F238E27FC236}">
                <a16:creationId xmlns:a16="http://schemas.microsoft.com/office/drawing/2014/main" id="{7E800C36-0C5E-37EE-793F-331F576904FC}"/>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95" name="Footer Placeholder 5">
            <a:extLst>
              <a:ext uri="{FF2B5EF4-FFF2-40B4-BE49-F238E27FC236}">
                <a16:creationId xmlns:a16="http://schemas.microsoft.com/office/drawing/2014/main" id="{7339F7E5-1F69-D015-6B74-0CD4E3D2E662}"/>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 title</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67</a:t>
            </a:fld>
            <a:endParaRPr lang="en-ZA"/>
          </a:p>
        </p:txBody>
      </p:sp>
      <p:pic>
        <p:nvPicPr>
          <p:cNvPr id="5" name="Picture 4">
            <a:extLst>
              <a:ext uri="{FF2B5EF4-FFF2-40B4-BE49-F238E27FC236}">
                <a16:creationId xmlns:a16="http://schemas.microsoft.com/office/drawing/2014/main" id="{F5676322-ED17-5138-856B-684C93B7AF5B}"/>
              </a:ext>
            </a:extLst>
          </p:cNvPr>
          <p:cNvPicPr>
            <a:picLocks noChangeAspect="1"/>
          </p:cNvPicPr>
          <p:nvPr/>
        </p:nvPicPr>
        <p:blipFill>
          <a:blip r:embed="rId3"/>
          <a:stretch>
            <a:fillRect/>
          </a:stretch>
        </p:blipFill>
        <p:spPr>
          <a:xfrm>
            <a:off x="298436" y="1498320"/>
            <a:ext cx="11441122" cy="4477375"/>
          </a:xfrm>
          <a:prstGeom prst="rect">
            <a:avLst/>
          </a:prstGeom>
        </p:spPr>
      </p:pic>
    </p:spTree>
    <p:extLst>
      <p:ext uri="{BB962C8B-B14F-4D97-AF65-F5344CB8AC3E}">
        <p14:creationId xmlns:p14="http://schemas.microsoft.com/office/powerpoint/2010/main" val="2582702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818427"/>
          </a:xfrm>
        </p:spPr>
        <p:txBody>
          <a:bodyPr anchor="ctr">
            <a:normAutofit/>
          </a:bodyPr>
          <a:lstStyle/>
          <a:p>
            <a:pPr algn="ctr"/>
            <a:r>
              <a:rPr lang="en-US" dirty="0"/>
              <a:t>Define the Model</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68</a:t>
            </a:fld>
            <a:endParaRPr lang="en-ZA"/>
          </a:p>
        </p:txBody>
      </p:sp>
      <p:pic>
        <p:nvPicPr>
          <p:cNvPr id="4" name="Picture 3">
            <a:extLst>
              <a:ext uri="{FF2B5EF4-FFF2-40B4-BE49-F238E27FC236}">
                <a16:creationId xmlns:a16="http://schemas.microsoft.com/office/drawing/2014/main" id="{1DCB3F7D-7DC3-37B8-589C-9EE66F54E6F9}"/>
              </a:ext>
            </a:extLst>
          </p:cNvPr>
          <p:cNvPicPr>
            <a:picLocks noChangeAspect="1"/>
          </p:cNvPicPr>
          <p:nvPr/>
        </p:nvPicPr>
        <p:blipFill>
          <a:blip r:embed="rId2"/>
          <a:stretch>
            <a:fillRect/>
          </a:stretch>
        </p:blipFill>
        <p:spPr>
          <a:xfrm>
            <a:off x="2236805" y="1366115"/>
            <a:ext cx="7602011" cy="5172797"/>
          </a:xfrm>
          <a:prstGeom prst="rect">
            <a:avLst/>
          </a:prstGeom>
        </p:spPr>
      </p:pic>
    </p:spTree>
    <p:extLst>
      <p:ext uri="{BB962C8B-B14F-4D97-AF65-F5344CB8AC3E}">
        <p14:creationId xmlns:p14="http://schemas.microsoft.com/office/powerpoint/2010/main" val="3448052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4530436" y="3823855"/>
            <a:ext cx="7202840" cy="1518164"/>
          </a:xfrm>
        </p:spPr>
        <p:txBody>
          <a:bodyPr anchor="ctr"/>
          <a:lstStyle/>
          <a:p>
            <a:pPr algn="r"/>
            <a:r>
              <a:rPr lang="en-US" dirty="0"/>
              <a:t>DNN Model</a:t>
            </a:r>
          </a:p>
        </p:txBody>
      </p:sp>
    </p:spTree>
    <p:extLst>
      <p:ext uri="{BB962C8B-B14F-4D97-AF65-F5344CB8AC3E}">
        <p14:creationId xmlns:p14="http://schemas.microsoft.com/office/powerpoint/2010/main" val="2132039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pic>
        <p:nvPicPr>
          <p:cNvPr id="2" name="Picture 1">
            <a:extLst>
              <a:ext uri="{FF2B5EF4-FFF2-40B4-BE49-F238E27FC236}">
                <a16:creationId xmlns:a16="http://schemas.microsoft.com/office/drawing/2014/main" id="{2E5A4F0A-67E0-3D4C-5B2B-444957C4476F}"/>
              </a:ext>
            </a:extLst>
          </p:cNvPr>
          <p:cNvPicPr>
            <a:picLocks noChangeAspect="1"/>
          </p:cNvPicPr>
          <p:nvPr/>
        </p:nvPicPr>
        <p:blipFill>
          <a:blip r:embed="rId2"/>
          <a:stretch>
            <a:fillRect/>
          </a:stretch>
        </p:blipFill>
        <p:spPr>
          <a:xfrm>
            <a:off x="650532" y="1778000"/>
            <a:ext cx="11110216" cy="3088640"/>
          </a:xfrm>
          <a:prstGeom prst="rect">
            <a:avLst/>
          </a:prstGeom>
        </p:spPr>
      </p:pic>
    </p:spTree>
    <p:extLst>
      <p:ext uri="{BB962C8B-B14F-4D97-AF65-F5344CB8AC3E}">
        <p14:creationId xmlns:p14="http://schemas.microsoft.com/office/powerpoint/2010/main" val="4270192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728E5435-82C7-3B7D-3A81-762856645AE9}"/>
              </a:ext>
            </a:extLst>
          </p:cNvPr>
          <p:cNvPicPr>
            <a:picLocks noChangeAspect="1"/>
          </p:cNvPicPr>
          <p:nvPr/>
        </p:nvPicPr>
        <p:blipFill rotWithShape="1">
          <a:blip r:embed="rId2"/>
          <a:srcRect r="-1" b="29710"/>
          <a:stretch/>
        </p:blipFill>
        <p:spPr>
          <a:xfrm>
            <a:off x="458724" y="457200"/>
            <a:ext cx="11274552" cy="5943600"/>
          </a:xfrm>
          <a:prstGeom prst="rect">
            <a:avLst/>
          </a:prstGeom>
          <a:noFill/>
        </p:spPr>
      </p:pic>
      <p:sp>
        <p:nvSpPr>
          <p:cNvPr id="2" name="Title 1">
            <a:extLst>
              <a:ext uri="{FF2B5EF4-FFF2-40B4-BE49-F238E27FC236}">
                <a16:creationId xmlns:a16="http://schemas.microsoft.com/office/drawing/2014/main" id="{1A69AB68-AAD3-4F45-941A-BD76631A9FC7}"/>
              </a:ext>
            </a:extLst>
          </p:cNvPr>
          <p:cNvSpPr>
            <a:spLocks noGrp="1"/>
          </p:cNvSpPr>
          <p:nvPr>
            <p:ph type="ctrTitle"/>
          </p:nvPr>
        </p:nvSpPr>
        <p:spPr>
          <a:xfrm>
            <a:off x="2238985" y="1238595"/>
            <a:ext cx="7844354" cy="1123363"/>
          </a:xfrm>
        </p:spPr>
        <p:txBody>
          <a:bodyPr anchor="b">
            <a:normAutofit/>
          </a:bodyPr>
          <a:lstStyle/>
          <a:p>
            <a:pPr algn="ctr"/>
            <a:r>
              <a:rPr lang="en-US" dirty="0">
                <a:solidFill>
                  <a:srgbClr val="0070C0"/>
                </a:solidFill>
              </a:rPr>
              <a:t>Deep Neural Network</a:t>
            </a:r>
          </a:p>
        </p:txBody>
      </p:sp>
      <p:sp>
        <p:nvSpPr>
          <p:cNvPr id="86" name="Slide Number Placeholder 85" hidden="1">
            <a:extLst>
              <a:ext uri="{FF2B5EF4-FFF2-40B4-BE49-F238E27FC236}">
                <a16:creationId xmlns:a16="http://schemas.microsoft.com/office/drawing/2014/main" id="{38FA7F94-C624-41F7-9020-8AA1485E2AC6}"/>
              </a:ext>
            </a:extLst>
          </p:cNvPr>
          <p:cNvSpPr>
            <a:spLocks noGrp="1"/>
          </p:cNvSpPr>
          <p:nvPr>
            <p:ph type="sldNum" sz="quarter" idx="12"/>
          </p:nvPr>
        </p:nvSpPr>
        <p:spPr/>
        <p:txBody>
          <a:bodyPr/>
          <a:lstStyle/>
          <a:p>
            <a:pPr>
              <a:spcAft>
                <a:spcPts val="600"/>
              </a:spcAft>
            </a:pPr>
            <a:fld id="{19B51A1E-902D-48AF-9020-955120F399B6}" type="slidenum">
              <a:rPr lang="en-ZA" smtClean="0"/>
              <a:pPr>
                <a:spcAft>
                  <a:spcPts val="600"/>
                </a:spcAft>
              </a:pPr>
              <a:t>70</a:t>
            </a:fld>
            <a:endParaRPr lang="en-ZA"/>
          </a:p>
        </p:txBody>
      </p:sp>
      <p:sp>
        <p:nvSpPr>
          <p:cNvPr id="6" name="TextBox 5">
            <a:extLst>
              <a:ext uri="{FF2B5EF4-FFF2-40B4-BE49-F238E27FC236}">
                <a16:creationId xmlns:a16="http://schemas.microsoft.com/office/drawing/2014/main" id="{6759D551-BCD8-547B-8F39-44A9AAB3ABC3}"/>
              </a:ext>
            </a:extLst>
          </p:cNvPr>
          <p:cNvSpPr txBox="1"/>
          <p:nvPr/>
        </p:nvSpPr>
        <p:spPr>
          <a:xfrm>
            <a:off x="1388225" y="3429000"/>
            <a:ext cx="9917084" cy="1384995"/>
          </a:xfrm>
          <a:prstGeom prst="rect">
            <a:avLst/>
          </a:prstGeom>
          <a:noFill/>
        </p:spPr>
        <p:txBody>
          <a:bodyPr wrap="square" rtlCol="0">
            <a:spAutoFit/>
          </a:bodyPr>
          <a:lstStyle/>
          <a:p>
            <a:pPr algn="ctr"/>
            <a:r>
              <a:rPr lang="en-US" sz="2800" dirty="0">
                <a:latin typeface="+mj-lt"/>
              </a:rPr>
              <a:t>Deep Neural Network model (DNN) a type of artificial neural network (ANN) that contains multiple hidden layers between the input and output layers</a:t>
            </a:r>
          </a:p>
        </p:txBody>
      </p:sp>
    </p:spTree>
    <p:extLst>
      <p:ext uri="{BB962C8B-B14F-4D97-AF65-F5344CB8AC3E}">
        <p14:creationId xmlns:p14="http://schemas.microsoft.com/office/powerpoint/2010/main" val="1441086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71</a:t>
            </a:fld>
            <a:endParaRPr lang="en-ZA" dirty="0"/>
          </a:p>
        </p:txBody>
      </p:sp>
      <p:pic>
        <p:nvPicPr>
          <p:cNvPr id="5" name="Picture 4">
            <a:extLst>
              <a:ext uri="{FF2B5EF4-FFF2-40B4-BE49-F238E27FC236}">
                <a16:creationId xmlns:a16="http://schemas.microsoft.com/office/drawing/2014/main" id="{B5F8DEBE-7A87-6A9B-615D-86E70B628C79}"/>
              </a:ext>
            </a:extLst>
          </p:cNvPr>
          <p:cNvPicPr>
            <a:picLocks noChangeAspect="1"/>
          </p:cNvPicPr>
          <p:nvPr/>
        </p:nvPicPr>
        <p:blipFill>
          <a:blip r:embed="rId2"/>
          <a:stretch>
            <a:fillRect/>
          </a:stretch>
        </p:blipFill>
        <p:spPr>
          <a:xfrm>
            <a:off x="1966336" y="1095049"/>
            <a:ext cx="8259328" cy="4667901"/>
          </a:xfrm>
          <a:prstGeom prst="rect">
            <a:avLst/>
          </a:prstGeom>
        </p:spPr>
      </p:pic>
    </p:spTree>
    <p:extLst>
      <p:ext uri="{BB962C8B-B14F-4D97-AF65-F5344CB8AC3E}">
        <p14:creationId xmlns:p14="http://schemas.microsoft.com/office/powerpoint/2010/main" val="1632076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909859" y="136525"/>
            <a:ext cx="6372282" cy="1067477"/>
          </a:xfrm>
        </p:spPr>
        <p:txBody>
          <a:bodyPr anchor="ctr">
            <a:normAutofit/>
          </a:bodyPr>
          <a:lstStyle/>
          <a:p>
            <a:r>
              <a:rPr lang="en-US" dirty="0"/>
              <a:t>Advantages of DNN</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72</a:t>
            </a:fld>
            <a:endParaRPr lang="en-US"/>
          </a:p>
        </p:txBody>
      </p:sp>
      <p:graphicFrame>
        <p:nvGraphicFramePr>
          <p:cNvPr id="8" name="Diagram 7">
            <a:extLst>
              <a:ext uri="{FF2B5EF4-FFF2-40B4-BE49-F238E27FC236}">
                <a16:creationId xmlns:a16="http://schemas.microsoft.com/office/drawing/2014/main" id="{726B4BDC-5797-2681-5A8C-A76185BB431F}"/>
              </a:ext>
            </a:extLst>
          </p:cNvPr>
          <p:cNvGraphicFramePr/>
          <p:nvPr>
            <p:extLst>
              <p:ext uri="{D42A27DB-BD31-4B8C-83A1-F6EECF244321}">
                <p14:modId xmlns:p14="http://schemas.microsoft.com/office/powerpoint/2010/main" val="2199114909"/>
              </p:ext>
            </p:extLst>
          </p:nvPr>
        </p:nvGraphicFramePr>
        <p:xfrm>
          <a:off x="1860731" y="12040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28954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909859" y="136525"/>
            <a:ext cx="6372282" cy="1067477"/>
          </a:xfrm>
        </p:spPr>
        <p:txBody>
          <a:bodyPr anchor="ctr">
            <a:normAutofit/>
          </a:bodyPr>
          <a:lstStyle/>
          <a:p>
            <a:r>
              <a:rPr lang="en-US" dirty="0"/>
              <a:t>Disadvantages of DNN</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73</a:t>
            </a:fld>
            <a:endParaRPr lang="en-US"/>
          </a:p>
        </p:txBody>
      </p:sp>
      <p:graphicFrame>
        <p:nvGraphicFramePr>
          <p:cNvPr id="8" name="Diagram 7">
            <a:extLst>
              <a:ext uri="{FF2B5EF4-FFF2-40B4-BE49-F238E27FC236}">
                <a16:creationId xmlns:a16="http://schemas.microsoft.com/office/drawing/2014/main" id="{726B4BDC-5797-2681-5A8C-A76185BB431F}"/>
              </a:ext>
            </a:extLst>
          </p:cNvPr>
          <p:cNvGraphicFramePr/>
          <p:nvPr>
            <p:extLst>
              <p:ext uri="{D42A27DB-BD31-4B8C-83A1-F6EECF244321}">
                <p14:modId xmlns:p14="http://schemas.microsoft.com/office/powerpoint/2010/main" val="3644855182"/>
              </p:ext>
            </p:extLst>
          </p:nvPr>
        </p:nvGraphicFramePr>
        <p:xfrm>
          <a:off x="1860731" y="12040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45051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nchor="ctr">
            <a:normAutofit/>
          </a:bodyPr>
          <a:lstStyle/>
          <a:p>
            <a:r>
              <a:rPr lang="en-US" dirty="0"/>
              <a:t>Define the Model</a:t>
            </a:r>
          </a:p>
        </p:txBody>
      </p:sp>
      <p:sp>
        <p:nvSpPr>
          <p:cNvPr id="100" name="Content Placeholder 3">
            <a:extLst>
              <a:ext uri="{FF2B5EF4-FFF2-40B4-BE49-F238E27FC236}">
                <a16:creationId xmlns:a16="http://schemas.microsoft.com/office/drawing/2014/main" id="{3336B9E4-7378-0559-BF0D-D15DD12B45D9}"/>
              </a:ext>
            </a:extLst>
          </p:cNvPr>
          <p:cNvSpPr>
            <a:spLocks noGrp="1"/>
          </p:cNvSpPr>
          <p:nvPr>
            <p:ph sz="half" idx="2"/>
          </p:nvPr>
        </p:nvSpPr>
        <p:spPr>
          <a:xfrm>
            <a:off x="6172200" y="1497361"/>
            <a:ext cx="5181600" cy="4667250"/>
          </a:xfrm>
        </p:spPr>
        <p:txBody>
          <a:bodyPr>
            <a:normAutofit/>
          </a:bodyPr>
          <a:lstStyle/>
          <a:p>
            <a:r>
              <a:rPr lang="en-US" sz="2000" dirty="0" err="1">
                <a:latin typeface="+mj-lt"/>
              </a:rPr>
              <a:t>feature_columns</a:t>
            </a:r>
            <a:r>
              <a:rPr lang="en-US" sz="2000" dirty="0">
                <a:latin typeface="+mj-lt"/>
              </a:rPr>
              <a:t>: describe the data format and transformations to be applied to the input data.</a:t>
            </a:r>
          </a:p>
          <a:p>
            <a:r>
              <a:rPr lang="en-US" sz="2000" dirty="0" err="1">
                <a:latin typeface="+mj-lt"/>
              </a:rPr>
              <a:t>hidden_units</a:t>
            </a:r>
            <a:r>
              <a:rPr lang="en-US" sz="2000" dirty="0">
                <a:latin typeface="+mj-lt"/>
              </a:rPr>
              <a:t> : a list of integers, where each integer represents the number of neurons in a particular hidden layer. In this code, the DNN has five hidden layers with 30, 15, 10, 15, and 30 neurons, respectively.</a:t>
            </a:r>
          </a:p>
          <a:p>
            <a:r>
              <a:rPr lang="en-US" sz="2000" dirty="0">
                <a:latin typeface="+mj-lt"/>
              </a:rPr>
              <a:t>optimizer specifies : 'Adam' optimizer is used, which is a popular optimizer for gradient-based optimization algorithms.</a:t>
            </a:r>
          </a:p>
          <a:p>
            <a:r>
              <a:rPr lang="en-US" sz="2000" dirty="0" err="1">
                <a:latin typeface="+mj-lt"/>
              </a:rPr>
              <a:t>activation_fn</a:t>
            </a:r>
            <a:r>
              <a:rPr lang="en-US" sz="2000" dirty="0">
                <a:latin typeface="+mj-lt"/>
              </a:rPr>
              <a:t>: </a:t>
            </a:r>
            <a:r>
              <a:rPr lang="en-US" sz="2000" dirty="0" err="1">
                <a:latin typeface="+mj-lt"/>
              </a:rPr>
              <a:t>ReLU</a:t>
            </a:r>
            <a:r>
              <a:rPr lang="en-US" sz="2000" dirty="0">
                <a:latin typeface="+mj-lt"/>
              </a:rPr>
              <a:t> (Rectified Linear Unit) activation function is used, which introduces non-linearity to the model.</a:t>
            </a:r>
            <a:endParaRPr lang="en-US" sz="1050" dirty="0"/>
          </a:p>
        </p:txBody>
      </p:sp>
      <p:sp>
        <p:nvSpPr>
          <p:cNvPr id="93" name="Date Placeholder 4">
            <a:extLst>
              <a:ext uri="{FF2B5EF4-FFF2-40B4-BE49-F238E27FC236}">
                <a16:creationId xmlns:a16="http://schemas.microsoft.com/office/drawing/2014/main" id="{7E800C36-0C5E-37EE-793F-331F576904FC}"/>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95" name="Footer Placeholder 5">
            <a:extLst>
              <a:ext uri="{FF2B5EF4-FFF2-40B4-BE49-F238E27FC236}">
                <a16:creationId xmlns:a16="http://schemas.microsoft.com/office/drawing/2014/main" id="{7339F7E5-1F69-D015-6B74-0CD4E3D2E662}"/>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 title</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74</a:t>
            </a:fld>
            <a:endParaRPr lang="en-ZA"/>
          </a:p>
        </p:txBody>
      </p:sp>
      <p:pic>
        <p:nvPicPr>
          <p:cNvPr id="4" name="Picture 3">
            <a:extLst>
              <a:ext uri="{FF2B5EF4-FFF2-40B4-BE49-F238E27FC236}">
                <a16:creationId xmlns:a16="http://schemas.microsoft.com/office/drawing/2014/main" id="{CFC39C7B-EB00-F8B5-ED3F-8A8B1B1BA985}"/>
              </a:ext>
            </a:extLst>
          </p:cNvPr>
          <p:cNvPicPr>
            <a:picLocks noChangeAspect="1"/>
          </p:cNvPicPr>
          <p:nvPr/>
        </p:nvPicPr>
        <p:blipFill>
          <a:blip r:embed="rId2"/>
          <a:stretch>
            <a:fillRect/>
          </a:stretch>
        </p:blipFill>
        <p:spPr>
          <a:xfrm>
            <a:off x="838200" y="1945748"/>
            <a:ext cx="4810796" cy="1752845"/>
          </a:xfrm>
          <a:prstGeom prst="rect">
            <a:avLst/>
          </a:prstGeom>
        </p:spPr>
      </p:pic>
    </p:spTree>
    <p:extLst>
      <p:ext uri="{BB962C8B-B14F-4D97-AF65-F5344CB8AC3E}">
        <p14:creationId xmlns:p14="http://schemas.microsoft.com/office/powerpoint/2010/main" val="9750386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4530436" y="3823855"/>
            <a:ext cx="7202840" cy="1518164"/>
          </a:xfrm>
        </p:spPr>
        <p:txBody>
          <a:bodyPr anchor="ctr"/>
          <a:lstStyle/>
          <a:p>
            <a:pPr algn="r"/>
            <a:r>
              <a:rPr lang="en-US" dirty="0"/>
              <a:t>NAM Model</a:t>
            </a:r>
          </a:p>
        </p:txBody>
      </p:sp>
    </p:spTree>
    <p:extLst>
      <p:ext uri="{BB962C8B-B14F-4D97-AF65-F5344CB8AC3E}">
        <p14:creationId xmlns:p14="http://schemas.microsoft.com/office/powerpoint/2010/main" val="1278761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728E5435-82C7-3B7D-3A81-762856645AE9}"/>
              </a:ext>
            </a:extLst>
          </p:cNvPr>
          <p:cNvPicPr>
            <a:picLocks noChangeAspect="1"/>
          </p:cNvPicPr>
          <p:nvPr/>
        </p:nvPicPr>
        <p:blipFill rotWithShape="1">
          <a:blip r:embed="rId2"/>
          <a:srcRect r="-1" b="29710"/>
          <a:stretch/>
        </p:blipFill>
        <p:spPr>
          <a:xfrm>
            <a:off x="458724" y="457200"/>
            <a:ext cx="11274552" cy="5943600"/>
          </a:xfrm>
          <a:prstGeom prst="rect">
            <a:avLst/>
          </a:prstGeom>
          <a:noFill/>
        </p:spPr>
      </p:pic>
      <p:sp>
        <p:nvSpPr>
          <p:cNvPr id="2" name="Title 1">
            <a:extLst>
              <a:ext uri="{FF2B5EF4-FFF2-40B4-BE49-F238E27FC236}">
                <a16:creationId xmlns:a16="http://schemas.microsoft.com/office/drawing/2014/main" id="{1A69AB68-AAD3-4F45-941A-BD76631A9FC7}"/>
              </a:ext>
            </a:extLst>
          </p:cNvPr>
          <p:cNvSpPr>
            <a:spLocks noGrp="1"/>
          </p:cNvSpPr>
          <p:nvPr>
            <p:ph type="ctrTitle"/>
          </p:nvPr>
        </p:nvSpPr>
        <p:spPr>
          <a:xfrm>
            <a:off x="2238985" y="1238595"/>
            <a:ext cx="7844354" cy="1123363"/>
          </a:xfrm>
        </p:spPr>
        <p:txBody>
          <a:bodyPr anchor="b">
            <a:normAutofit/>
          </a:bodyPr>
          <a:lstStyle/>
          <a:p>
            <a:pPr algn="ctr"/>
            <a:r>
              <a:rPr lang="en-US" dirty="0">
                <a:solidFill>
                  <a:srgbClr val="0070C0"/>
                </a:solidFill>
              </a:rPr>
              <a:t>Neural Addictive Network</a:t>
            </a:r>
          </a:p>
        </p:txBody>
      </p:sp>
      <p:sp>
        <p:nvSpPr>
          <p:cNvPr id="86" name="Slide Number Placeholder 85" hidden="1">
            <a:extLst>
              <a:ext uri="{FF2B5EF4-FFF2-40B4-BE49-F238E27FC236}">
                <a16:creationId xmlns:a16="http://schemas.microsoft.com/office/drawing/2014/main" id="{38FA7F94-C624-41F7-9020-8AA1485E2AC6}"/>
              </a:ext>
            </a:extLst>
          </p:cNvPr>
          <p:cNvSpPr>
            <a:spLocks noGrp="1"/>
          </p:cNvSpPr>
          <p:nvPr>
            <p:ph type="sldNum" sz="quarter" idx="12"/>
          </p:nvPr>
        </p:nvSpPr>
        <p:spPr/>
        <p:txBody>
          <a:bodyPr/>
          <a:lstStyle/>
          <a:p>
            <a:pPr>
              <a:spcAft>
                <a:spcPts val="600"/>
              </a:spcAft>
            </a:pPr>
            <a:fld id="{19B51A1E-902D-48AF-9020-955120F399B6}" type="slidenum">
              <a:rPr lang="en-ZA" smtClean="0"/>
              <a:pPr>
                <a:spcAft>
                  <a:spcPts val="600"/>
                </a:spcAft>
              </a:pPr>
              <a:t>76</a:t>
            </a:fld>
            <a:endParaRPr lang="en-ZA"/>
          </a:p>
        </p:txBody>
      </p:sp>
      <p:sp>
        <p:nvSpPr>
          <p:cNvPr id="6" name="TextBox 5">
            <a:extLst>
              <a:ext uri="{FF2B5EF4-FFF2-40B4-BE49-F238E27FC236}">
                <a16:creationId xmlns:a16="http://schemas.microsoft.com/office/drawing/2014/main" id="{6759D551-BCD8-547B-8F39-44A9AAB3ABC3}"/>
              </a:ext>
            </a:extLst>
          </p:cNvPr>
          <p:cNvSpPr txBox="1"/>
          <p:nvPr/>
        </p:nvSpPr>
        <p:spPr>
          <a:xfrm>
            <a:off x="1388225" y="3429000"/>
            <a:ext cx="9917084" cy="1384995"/>
          </a:xfrm>
          <a:prstGeom prst="rect">
            <a:avLst/>
          </a:prstGeom>
          <a:noFill/>
        </p:spPr>
        <p:txBody>
          <a:bodyPr wrap="square" rtlCol="0">
            <a:spAutoFit/>
          </a:bodyPr>
          <a:lstStyle/>
          <a:p>
            <a:pPr algn="ctr"/>
            <a:r>
              <a:rPr lang="en-US" sz="2800" dirty="0">
                <a:latin typeface="+mj-lt"/>
              </a:rPr>
              <a:t>Neural Addictive Network (NAN) is a type of deep learning model that combines the power of Deep Neural Networks (DNNs) with the concept of attention mechanisms.</a:t>
            </a:r>
          </a:p>
        </p:txBody>
      </p:sp>
    </p:spTree>
    <p:extLst>
      <p:ext uri="{BB962C8B-B14F-4D97-AF65-F5344CB8AC3E}">
        <p14:creationId xmlns:p14="http://schemas.microsoft.com/office/powerpoint/2010/main" val="2367102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58189"/>
            <a:ext cx="10515600" cy="1325563"/>
          </a:xfrm>
        </p:spPr>
        <p:txBody>
          <a:bodyPr/>
          <a:lstStyle/>
          <a:p>
            <a:r>
              <a:rPr lang="en-US" dirty="0"/>
              <a:t>How it work?</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77</a:t>
            </a:fld>
            <a:endParaRPr lang="en-ZA" dirty="0"/>
          </a:p>
        </p:txBody>
      </p:sp>
      <p:grpSp>
        <p:nvGrpSpPr>
          <p:cNvPr id="11" name="Group 10">
            <a:extLst>
              <a:ext uri="{FF2B5EF4-FFF2-40B4-BE49-F238E27FC236}">
                <a16:creationId xmlns:a16="http://schemas.microsoft.com/office/drawing/2014/main" id="{579F2D14-3DCA-CAF7-3BB4-FD3AAFB5A953}"/>
              </a:ext>
            </a:extLst>
          </p:cNvPr>
          <p:cNvGrpSpPr/>
          <p:nvPr/>
        </p:nvGrpSpPr>
        <p:grpSpPr>
          <a:xfrm>
            <a:off x="2205259" y="1220838"/>
            <a:ext cx="7781482" cy="5182049"/>
            <a:chOff x="2747305" y="1458463"/>
            <a:chExt cx="7781482" cy="5182049"/>
          </a:xfrm>
        </p:grpSpPr>
        <p:pic>
          <p:nvPicPr>
            <p:cNvPr id="4" name="Picture 3">
              <a:extLst>
                <a:ext uri="{FF2B5EF4-FFF2-40B4-BE49-F238E27FC236}">
                  <a16:creationId xmlns:a16="http://schemas.microsoft.com/office/drawing/2014/main" id="{BD86D2A1-254A-AF6A-B1C2-C4829BFFF4CF}"/>
                </a:ext>
              </a:extLst>
            </p:cNvPr>
            <p:cNvPicPr>
              <a:picLocks noChangeAspect="1"/>
            </p:cNvPicPr>
            <p:nvPr/>
          </p:nvPicPr>
          <p:blipFill>
            <a:blip r:embed="rId2"/>
            <a:stretch>
              <a:fillRect/>
            </a:stretch>
          </p:blipFill>
          <p:spPr>
            <a:xfrm>
              <a:off x="3581401" y="1458463"/>
              <a:ext cx="5730737" cy="5182049"/>
            </a:xfrm>
            <a:prstGeom prst="rect">
              <a:avLst/>
            </a:prstGeom>
          </p:spPr>
        </p:pic>
        <p:sp>
          <p:nvSpPr>
            <p:cNvPr id="7" name="TextBox 6">
              <a:extLst>
                <a:ext uri="{FF2B5EF4-FFF2-40B4-BE49-F238E27FC236}">
                  <a16:creationId xmlns:a16="http://schemas.microsoft.com/office/drawing/2014/main" id="{B8603DA9-1083-EB6B-6AC7-C2E076907854}"/>
                </a:ext>
              </a:extLst>
            </p:cNvPr>
            <p:cNvSpPr txBox="1"/>
            <p:nvPr/>
          </p:nvSpPr>
          <p:spPr>
            <a:xfrm>
              <a:off x="2747305" y="1875914"/>
              <a:ext cx="1093174" cy="369332"/>
            </a:xfrm>
            <a:prstGeom prst="rect">
              <a:avLst/>
            </a:prstGeom>
            <a:noFill/>
          </p:spPr>
          <p:txBody>
            <a:bodyPr wrap="square" rtlCol="0">
              <a:spAutoFit/>
            </a:bodyPr>
            <a:lstStyle/>
            <a:p>
              <a:r>
                <a:rPr lang="en-US" b="1" dirty="0"/>
                <a:t>Input</a:t>
              </a:r>
            </a:p>
          </p:txBody>
        </p:sp>
        <p:sp>
          <p:nvSpPr>
            <p:cNvPr id="8" name="TextBox 7">
              <a:extLst>
                <a:ext uri="{FF2B5EF4-FFF2-40B4-BE49-F238E27FC236}">
                  <a16:creationId xmlns:a16="http://schemas.microsoft.com/office/drawing/2014/main" id="{479EC7B3-4449-0D39-00B9-91AA7C7437A4}"/>
                </a:ext>
              </a:extLst>
            </p:cNvPr>
            <p:cNvSpPr txBox="1"/>
            <p:nvPr/>
          </p:nvSpPr>
          <p:spPr>
            <a:xfrm>
              <a:off x="2747305" y="3358350"/>
              <a:ext cx="1093174" cy="369332"/>
            </a:xfrm>
            <a:prstGeom prst="rect">
              <a:avLst/>
            </a:prstGeom>
            <a:noFill/>
          </p:spPr>
          <p:txBody>
            <a:bodyPr wrap="square" rtlCol="0">
              <a:spAutoFit/>
            </a:bodyPr>
            <a:lstStyle/>
            <a:p>
              <a:r>
                <a:rPr lang="en-US" b="1" dirty="0"/>
                <a:t>Input</a:t>
              </a:r>
            </a:p>
          </p:txBody>
        </p:sp>
        <p:sp>
          <p:nvSpPr>
            <p:cNvPr id="9" name="TextBox 8">
              <a:extLst>
                <a:ext uri="{FF2B5EF4-FFF2-40B4-BE49-F238E27FC236}">
                  <a16:creationId xmlns:a16="http://schemas.microsoft.com/office/drawing/2014/main" id="{16C988AA-3D74-7507-9EAD-12A44EFCC0A4}"/>
                </a:ext>
              </a:extLst>
            </p:cNvPr>
            <p:cNvSpPr txBox="1"/>
            <p:nvPr/>
          </p:nvSpPr>
          <p:spPr>
            <a:xfrm>
              <a:off x="2747305" y="5214871"/>
              <a:ext cx="1093174" cy="369332"/>
            </a:xfrm>
            <a:prstGeom prst="rect">
              <a:avLst/>
            </a:prstGeom>
            <a:noFill/>
          </p:spPr>
          <p:txBody>
            <a:bodyPr wrap="square" rtlCol="0">
              <a:spAutoFit/>
            </a:bodyPr>
            <a:lstStyle/>
            <a:p>
              <a:r>
                <a:rPr lang="en-US" b="1" dirty="0"/>
                <a:t>Input</a:t>
              </a:r>
            </a:p>
          </p:txBody>
        </p:sp>
        <p:sp>
          <p:nvSpPr>
            <p:cNvPr id="10" name="TextBox 9">
              <a:extLst>
                <a:ext uri="{FF2B5EF4-FFF2-40B4-BE49-F238E27FC236}">
                  <a16:creationId xmlns:a16="http://schemas.microsoft.com/office/drawing/2014/main" id="{C90BEC31-13CA-A467-9C1B-6AF1699D50C5}"/>
                </a:ext>
              </a:extLst>
            </p:cNvPr>
            <p:cNvSpPr txBox="1"/>
            <p:nvPr/>
          </p:nvSpPr>
          <p:spPr>
            <a:xfrm>
              <a:off x="9435613" y="3979058"/>
              <a:ext cx="1093174" cy="369332"/>
            </a:xfrm>
            <a:prstGeom prst="rect">
              <a:avLst/>
            </a:prstGeom>
            <a:noFill/>
          </p:spPr>
          <p:txBody>
            <a:bodyPr wrap="square" rtlCol="0">
              <a:spAutoFit/>
            </a:bodyPr>
            <a:lstStyle/>
            <a:p>
              <a:r>
                <a:rPr lang="en-US" b="1" dirty="0"/>
                <a:t>Output</a:t>
              </a:r>
            </a:p>
          </p:txBody>
        </p:sp>
      </p:grpSp>
    </p:spTree>
    <p:extLst>
      <p:ext uri="{BB962C8B-B14F-4D97-AF65-F5344CB8AC3E}">
        <p14:creationId xmlns:p14="http://schemas.microsoft.com/office/powerpoint/2010/main" val="734742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909859" y="136525"/>
            <a:ext cx="6372282" cy="1067477"/>
          </a:xfrm>
        </p:spPr>
        <p:txBody>
          <a:bodyPr anchor="ctr">
            <a:normAutofit/>
          </a:bodyPr>
          <a:lstStyle/>
          <a:p>
            <a:r>
              <a:rPr lang="en-US" dirty="0"/>
              <a:t>Advantages of ANN</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78</a:t>
            </a:fld>
            <a:endParaRPr lang="en-US"/>
          </a:p>
        </p:txBody>
      </p:sp>
      <p:graphicFrame>
        <p:nvGraphicFramePr>
          <p:cNvPr id="8" name="Diagram 7">
            <a:extLst>
              <a:ext uri="{FF2B5EF4-FFF2-40B4-BE49-F238E27FC236}">
                <a16:creationId xmlns:a16="http://schemas.microsoft.com/office/drawing/2014/main" id="{726B4BDC-5797-2681-5A8C-A76185BB431F}"/>
              </a:ext>
            </a:extLst>
          </p:cNvPr>
          <p:cNvGraphicFramePr/>
          <p:nvPr>
            <p:extLst>
              <p:ext uri="{D42A27DB-BD31-4B8C-83A1-F6EECF244321}">
                <p14:modId xmlns:p14="http://schemas.microsoft.com/office/powerpoint/2010/main" val="1626160435"/>
              </p:ext>
            </p:extLst>
          </p:nvPr>
        </p:nvGraphicFramePr>
        <p:xfrm>
          <a:off x="1860731" y="12040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584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2909859" y="136525"/>
            <a:ext cx="6372282" cy="1067477"/>
          </a:xfrm>
        </p:spPr>
        <p:txBody>
          <a:bodyPr anchor="ctr">
            <a:normAutofit/>
          </a:bodyPr>
          <a:lstStyle/>
          <a:p>
            <a:r>
              <a:rPr lang="en-US" dirty="0"/>
              <a:t>Disadvantages of ANN</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79</a:t>
            </a:fld>
            <a:endParaRPr lang="en-US"/>
          </a:p>
        </p:txBody>
      </p:sp>
      <p:graphicFrame>
        <p:nvGraphicFramePr>
          <p:cNvPr id="8" name="Diagram 7">
            <a:extLst>
              <a:ext uri="{FF2B5EF4-FFF2-40B4-BE49-F238E27FC236}">
                <a16:creationId xmlns:a16="http://schemas.microsoft.com/office/drawing/2014/main" id="{726B4BDC-5797-2681-5A8C-A76185BB431F}"/>
              </a:ext>
            </a:extLst>
          </p:cNvPr>
          <p:cNvGraphicFramePr/>
          <p:nvPr>
            <p:extLst>
              <p:ext uri="{D42A27DB-BD31-4B8C-83A1-F6EECF244321}">
                <p14:modId xmlns:p14="http://schemas.microsoft.com/office/powerpoint/2010/main" val="4215760456"/>
              </p:ext>
            </p:extLst>
          </p:nvPr>
        </p:nvGraphicFramePr>
        <p:xfrm>
          <a:off x="1860731" y="12040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13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pic>
        <p:nvPicPr>
          <p:cNvPr id="3" name="Picture 2">
            <a:extLst>
              <a:ext uri="{FF2B5EF4-FFF2-40B4-BE49-F238E27FC236}">
                <a16:creationId xmlns:a16="http://schemas.microsoft.com/office/drawing/2014/main" id="{22926250-9EA4-F1FE-C26F-17CF9CC17336}"/>
              </a:ext>
            </a:extLst>
          </p:cNvPr>
          <p:cNvPicPr>
            <a:picLocks noChangeAspect="1"/>
          </p:cNvPicPr>
          <p:nvPr/>
        </p:nvPicPr>
        <p:blipFill>
          <a:blip r:embed="rId2"/>
          <a:stretch>
            <a:fillRect/>
          </a:stretch>
        </p:blipFill>
        <p:spPr>
          <a:xfrm>
            <a:off x="497840" y="750451"/>
            <a:ext cx="11562080" cy="5357097"/>
          </a:xfrm>
          <a:prstGeom prst="rect">
            <a:avLst/>
          </a:prstGeom>
        </p:spPr>
      </p:pic>
    </p:spTree>
    <p:extLst>
      <p:ext uri="{BB962C8B-B14F-4D97-AF65-F5344CB8AC3E}">
        <p14:creationId xmlns:p14="http://schemas.microsoft.com/office/powerpoint/2010/main" val="11869402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nchor="ctr">
            <a:normAutofit/>
          </a:bodyPr>
          <a:lstStyle/>
          <a:p>
            <a:r>
              <a:rPr lang="en-US" dirty="0"/>
              <a:t>Define the Model</a:t>
            </a:r>
          </a:p>
        </p:txBody>
      </p:sp>
      <p:pic>
        <p:nvPicPr>
          <p:cNvPr id="5" name="Picture 4" descr="A screenshot of a computer program&#10;&#10;Description automatically generated">
            <a:extLst>
              <a:ext uri="{FF2B5EF4-FFF2-40B4-BE49-F238E27FC236}">
                <a16:creationId xmlns:a16="http://schemas.microsoft.com/office/drawing/2014/main" id="{B60B5EB6-C370-1EE5-19FE-AA32D3BFEFD3}"/>
              </a:ext>
            </a:extLst>
          </p:cNvPr>
          <p:cNvPicPr>
            <a:picLocks noChangeAspect="1"/>
          </p:cNvPicPr>
          <p:nvPr/>
        </p:nvPicPr>
        <p:blipFill>
          <a:blip r:embed="rId2"/>
          <a:stretch>
            <a:fillRect/>
          </a:stretch>
        </p:blipFill>
        <p:spPr>
          <a:xfrm>
            <a:off x="838200" y="1837976"/>
            <a:ext cx="5181600" cy="4326635"/>
          </a:xfrm>
          <a:prstGeom prst="rect">
            <a:avLst/>
          </a:prstGeom>
          <a:noFill/>
        </p:spPr>
      </p:pic>
      <p:sp>
        <p:nvSpPr>
          <p:cNvPr id="100" name="Content Placeholder 3">
            <a:extLst>
              <a:ext uri="{FF2B5EF4-FFF2-40B4-BE49-F238E27FC236}">
                <a16:creationId xmlns:a16="http://schemas.microsoft.com/office/drawing/2014/main" id="{3336B9E4-7378-0559-BF0D-D15DD12B45D9}"/>
              </a:ext>
            </a:extLst>
          </p:cNvPr>
          <p:cNvSpPr>
            <a:spLocks noGrp="1"/>
          </p:cNvSpPr>
          <p:nvPr>
            <p:ph sz="half" idx="2"/>
          </p:nvPr>
        </p:nvSpPr>
        <p:spPr>
          <a:xfrm>
            <a:off x="6172200" y="1497361"/>
            <a:ext cx="5181600" cy="4667250"/>
          </a:xfrm>
        </p:spPr>
        <p:txBody>
          <a:bodyPr>
            <a:normAutofit lnSpcReduction="10000"/>
          </a:bodyPr>
          <a:lstStyle/>
          <a:p>
            <a:pPr marL="0" indent="0">
              <a:buNone/>
            </a:pPr>
            <a:endParaRPr lang="en-US" sz="1800" dirty="0">
              <a:latin typeface="+mj-lt"/>
            </a:endParaRPr>
          </a:p>
          <a:p>
            <a:r>
              <a:rPr lang="en-US" sz="2000" dirty="0">
                <a:latin typeface="+mj-lt"/>
              </a:rPr>
              <a:t>In the __</a:t>
            </a:r>
            <a:r>
              <a:rPr lang="en-US" sz="2000" dirty="0" err="1">
                <a:latin typeface="+mj-lt"/>
              </a:rPr>
              <a:t>init</a:t>
            </a:r>
            <a:r>
              <a:rPr lang="en-US" sz="2000" dirty="0">
                <a:latin typeface="+mj-lt"/>
              </a:rPr>
              <a:t>__ method: a linear part and a nonlinear part.</a:t>
            </a:r>
          </a:p>
          <a:p>
            <a:r>
              <a:rPr lang="en-US" sz="2000" dirty="0">
                <a:latin typeface="+mj-lt"/>
              </a:rPr>
              <a:t>The linear part is defined using a single </a:t>
            </a:r>
            <a:r>
              <a:rPr lang="en-US" sz="2000" dirty="0" err="1">
                <a:latin typeface="+mj-lt"/>
              </a:rPr>
              <a:t>nn.Linear</a:t>
            </a:r>
            <a:r>
              <a:rPr lang="en-US" sz="2000" dirty="0">
                <a:latin typeface="+mj-lt"/>
              </a:rPr>
              <a:t> layer, which takes the input dimension </a:t>
            </a:r>
            <a:r>
              <a:rPr lang="en-US" sz="2000" dirty="0" err="1">
                <a:latin typeface="+mj-lt"/>
              </a:rPr>
              <a:t>input_dim</a:t>
            </a:r>
            <a:r>
              <a:rPr lang="en-US" sz="2000" dirty="0">
                <a:latin typeface="+mj-lt"/>
              </a:rPr>
              <a:t> and outputs a single value.</a:t>
            </a:r>
          </a:p>
          <a:p>
            <a:r>
              <a:rPr lang="en-US" sz="2000" dirty="0">
                <a:latin typeface="+mj-lt"/>
              </a:rPr>
              <a:t>The nonlinear part allows for the sequential combination of multiple layers. It consists of three </a:t>
            </a:r>
            <a:r>
              <a:rPr lang="en-US" sz="2000" dirty="0" err="1">
                <a:latin typeface="+mj-lt"/>
              </a:rPr>
              <a:t>nn.Linear</a:t>
            </a:r>
            <a:r>
              <a:rPr lang="en-US" sz="2000" dirty="0">
                <a:latin typeface="+mj-lt"/>
              </a:rPr>
              <a:t> layers with </a:t>
            </a:r>
            <a:r>
              <a:rPr lang="en-US" sz="2000" dirty="0" err="1">
                <a:latin typeface="+mj-lt"/>
              </a:rPr>
              <a:t>ReLU</a:t>
            </a:r>
            <a:r>
              <a:rPr lang="en-US" sz="2000" dirty="0">
                <a:latin typeface="+mj-lt"/>
              </a:rPr>
              <a:t> activation functions in between.</a:t>
            </a:r>
          </a:p>
          <a:p>
            <a:r>
              <a:rPr lang="en-US" sz="2000" dirty="0">
                <a:latin typeface="+mj-lt"/>
              </a:rPr>
              <a:t>forward method:  takes an input x, which is passed through both the linear and nonlinear parts. The outputs of the linear and nonlinear parts are then added together to obtain the final output.</a:t>
            </a:r>
          </a:p>
          <a:p>
            <a:pPr marL="0" indent="0">
              <a:buNone/>
            </a:pPr>
            <a:endParaRPr lang="en-US" sz="1000" dirty="0"/>
          </a:p>
        </p:txBody>
      </p:sp>
      <p:sp>
        <p:nvSpPr>
          <p:cNvPr id="93" name="Date Placeholder 4">
            <a:extLst>
              <a:ext uri="{FF2B5EF4-FFF2-40B4-BE49-F238E27FC236}">
                <a16:creationId xmlns:a16="http://schemas.microsoft.com/office/drawing/2014/main" id="{7E800C36-0C5E-37EE-793F-331F576904FC}"/>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95" name="Footer Placeholder 5">
            <a:extLst>
              <a:ext uri="{FF2B5EF4-FFF2-40B4-BE49-F238E27FC236}">
                <a16:creationId xmlns:a16="http://schemas.microsoft.com/office/drawing/2014/main" id="{7339F7E5-1F69-D015-6B74-0CD4E3D2E662}"/>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 title</a:t>
            </a:r>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80</a:t>
            </a:fld>
            <a:endParaRPr lang="en-ZA"/>
          </a:p>
        </p:txBody>
      </p:sp>
    </p:spTree>
    <p:extLst>
      <p:ext uri="{BB962C8B-B14F-4D97-AF65-F5344CB8AC3E}">
        <p14:creationId xmlns:p14="http://schemas.microsoft.com/office/powerpoint/2010/main" val="3271361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EF76-C012-2EAB-DA09-22FFB226A6F9}"/>
              </a:ext>
            </a:extLst>
          </p:cNvPr>
          <p:cNvSpPr>
            <a:spLocks noGrp="1"/>
          </p:cNvSpPr>
          <p:nvPr>
            <p:ph type="title"/>
          </p:nvPr>
        </p:nvSpPr>
        <p:spPr>
          <a:xfrm>
            <a:off x="2892934" y="0"/>
            <a:ext cx="6406132" cy="1070106"/>
          </a:xfrm>
        </p:spPr>
        <p:txBody>
          <a:bodyPr/>
          <a:lstStyle/>
          <a:p>
            <a:r>
              <a:rPr lang="en-US" dirty="0"/>
              <a:t>Table of Prediction Errors</a:t>
            </a:r>
          </a:p>
        </p:txBody>
      </p:sp>
      <p:sp>
        <p:nvSpPr>
          <p:cNvPr id="7" name="Slide Number Placeholder 6">
            <a:extLst>
              <a:ext uri="{FF2B5EF4-FFF2-40B4-BE49-F238E27FC236}">
                <a16:creationId xmlns:a16="http://schemas.microsoft.com/office/drawing/2014/main" id="{06AA1DF1-B4E3-4CED-8214-D8C3FD3713B1}"/>
              </a:ext>
            </a:extLst>
          </p:cNvPr>
          <p:cNvSpPr>
            <a:spLocks noGrp="1"/>
          </p:cNvSpPr>
          <p:nvPr>
            <p:ph type="sldNum" sz="quarter" idx="12"/>
          </p:nvPr>
        </p:nvSpPr>
        <p:spPr/>
        <p:txBody>
          <a:bodyPr/>
          <a:lstStyle/>
          <a:p>
            <a:fld id="{B5CEABB6-07DC-46E8-9B57-56EC44A396E5}" type="slidenum">
              <a:rPr lang="en-US" smtClean="0"/>
              <a:t>81</a:t>
            </a:fld>
            <a:endParaRPr lang="en-US" dirty="0"/>
          </a:p>
        </p:txBody>
      </p:sp>
      <p:graphicFrame>
        <p:nvGraphicFramePr>
          <p:cNvPr id="10" name="Table 9">
            <a:extLst>
              <a:ext uri="{FF2B5EF4-FFF2-40B4-BE49-F238E27FC236}">
                <a16:creationId xmlns:a16="http://schemas.microsoft.com/office/drawing/2014/main" id="{25F0DC08-77FC-B61F-A183-5ABF00B94514}"/>
              </a:ext>
            </a:extLst>
          </p:cNvPr>
          <p:cNvGraphicFramePr>
            <a:graphicFrameLocks noGrp="1"/>
          </p:cNvGraphicFramePr>
          <p:nvPr>
            <p:extLst>
              <p:ext uri="{D42A27DB-BD31-4B8C-83A1-F6EECF244321}">
                <p14:modId xmlns:p14="http://schemas.microsoft.com/office/powerpoint/2010/main" val="944230304"/>
              </p:ext>
            </p:extLst>
          </p:nvPr>
        </p:nvGraphicFramePr>
        <p:xfrm>
          <a:off x="519652" y="930056"/>
          <a:ext cx="11152696" cy="5721096"/>
        </p:xfrm>
        <a:graphic>
          <a:graphicData uri="http://schemas.openxmlformats.org/drawingml/2006/table">
            <a:tbl>
              <a:tblPr firstRow="1" firstCol="1" bandRow="1">
                <a:tableStyleId>{5C22544A-7EE6-4342-B048-85BDC9FD1C3A}</a:tableStyleId>
              </a:tblPr>
              <a:tblGrid>
                <a:gridCol w="1976200">
                  <a:extLst>
                    <a:ext uri="{9D8B030D-6E8A-4147-A177-3AD203B41FA5}">
                      <a16:colId xmlns:a16="http://schemas.microsoft.com/office/drawing/2014/main" val="1006013644"/>
                    </a:ext>
                  </a:extLst>
                </a:gridCol>
                <a:gridCol w="1801620">
                  <a:extLst>
                    <a:ext uri="{9D8B030D-6E8A-4147-A177-3AD203B41FA5}">
                      <a16:colId xmlns:a16="http://schemas.microsoft.com/office/drawing/2014/main" val="3022182564"/>
                    </a:ext>
                  </a:extLst>
                </a:gridCol>
                <a:gridCol w="1864768">
                  <a:extLst>
                    <a:ext uri="{9D8B030D-6E8A-4147-A177-3AD203B41FA5}">
                      <a16:colId xmlns:a16="http://schemas.microsoft.com/office/drawing/2014/main" val="2077793834"/>
                    </a:ext>
                  </a:extLst>
                </a:gridCol>
                <a:gridCol w="1911822">
                  <a:extLst>
                    <a:ext uri="{9D8B030D-6E8A-4147-A177-3AD203B41FA5}">
                      <a16:colId xmlns:a16="http://schemas.microsoft.com/office/drawing/2014/main" val="87670202"/>
                    </a:ext>
                  </a:extLst>
                </a:gridCol>
                <a:gridCol w="1877151">
                  <a:extLst>
                    <a:ext uri="{9D8B030D-6E8A-4147-A177-3AD203B41FA5}">
                      <a16:colId xmlns:a16="http://schemas.microsoft.com/office/drawing/2014/main" val="528713052"/>
                    </a:ext>
                  </a:extLst>
                </a:gridCol>
                <a:gridCol w="1721135">
                  <a:extLst>
                    <a:ext uri="{9D8B030D-6E8A-4147-A177-3AD203B41FA5}">
                      <a16:colId xmlns:a16="http://schemas.microsoft.com/office/drawing/2014/main" val="1512068902"/>
                    </a:ext>
                  </a:extLst>
                </a:gridCol>
              </a:tblGrid>
              <a:tr h="860131">
                <a:tc>
                  <a:txBody>
                    <a:bodyPr/>
                    <a:lstStyle/>
                    <a:p>
                      <a:pPr marL="0" marR="0">
                        <a:lnSpc>
                          <a:spcPct val="107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 </a:t>
                      </a:r>
                    </a:p>
                    <a:p>
                      <a:pPr marL="0" marR="0">
                        <a:lnSpc>
                          <a:spcPct val="107000"/>
                        </a:lnSpc>
                        <a:spcBef>
                          <a:spcPts val="0"/>
                        </a:spcBef>
                        <a:spcAft>
                          <a:spcPts val="0"/>
                        </a:spcAft>
                      </a:pPr>
                      <a:r>
                        <a:rPr lang="en-US" sz="2000">
                          <a:effectLst/>
                        </a:rPr>
                        <a:t>R2</a:t>
                      </a:r>
                    </a:p>
                    <a:p>
                      <a:pPr marL="0" marR="0">
                        <a:lnSpc>
                          <a:spcPct val="107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 </a:t>
                      </a:r>
                    </a:p>
                    <a:p>
                      <a:pPr marL="0" marR="0">
                        <a:lnSpc>
                          <a:spcPct val="107000"/>
                        </a:lnSpc>
                        <a:spcBef>
                          <a:spcPts val="0"/>
                        </a:spcBef>
                        <a:spcAft>
                          <a:spcPts val="0"/>
                        </a:spcAft>
                      </a:pPr>
                      <a:r>
                        <a:rPr lang="en-US" sz="2000" dirty="0">
                          <a:effectLst/>
                        </a:rPr>
                        <a:t>MSE</a:t>
                      </a:r>
                    </a:p>
                    <a:p>
                      <a:pPr marL="0" marR="0">
                        <a:lnSpc>
                          <a:spcPct val="107000"/>
                        </a:lnSpc>
                        <a:spcBef>
                          <a:spcPts val="0"/>
                        </a:spcBef>
                        <a:spcAft>
                          <a:spcPts val="0"/>
                        </a:spcAft>
                      </a:pPr>
                      <a:r>
                        <a:rPr lang="en-US" sz="2000" dirty="0">
                          <a:effectLst/>
                        </a:rPr>
                        <a:t>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 </a:t>
                      </a:r>
                    </a:p>
                    <a:p>
                      <a:pPr marL="0" marR="0">
                        <a:lnSpc>
                          <a:spcPct val="107000"/>
                        </a:lnSpc>
                        <a:spcBef>
                          <a:spcPts val="0"/>
                        </a:spcBef>
                        <a:spcAft>
                          <a:spcPts val="0"/>
                        </a:spcAft>
                      </a:pPr>
                      <a:r>
                        <a:rPr lang="en-US" sz="2000" dirty="0">
                          <a:effectLst/>
                        </a:rPr>
                        <a:t>RMSE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 </a:t>
                      </a:r>
                    </a:p>
                    <a:p>
                      <a:pPr marL="0" marR="0">
                        <a:lnSpc>
                          <a:spcPct val="107000"/>
                        </a:lnSpc>
                        <a:spcBef>
                          <a:spcPts val="0"/>
                        </a:spcBef>
                        <a:spcAft>
                          <a:spcPts val="0"/>
                        </a:spcAft>
                      </a:pPr>
                      <a:r>
                        <a:rPr lang="en-US" sz="2000">
                          <a:effectLst/>
                        </a:rPr>
                        <a:t>MAE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 </a:t>
                      </a:r>
                    </a:p>
                    <a:p>
                      <a:pPr marL="0" marR="0">
                        <a:lnSpc>
                          <a:spcPct val="107000"/>
                        </a:lnSpc>
                        <a:spcBef>
                          <a:spcPts val="0"/>
                        </a:spcBef>
                        <a:spcAft>
                          <a:spcPts val="0"/>
                        </a:spcAft>
                      </a:pPr>
                      <a:r>
                        <a:rPr lang="en-US" sz="2000">
                          <a:effectLst/>
                        </a:rPr>
                        <a:t>MDAE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9795535"/>
                  </a:ext>
                </a:extLst>
              </a:tr>
              <a:tr h="1111841">
                <a:tc>
                  <a:txBody>
                    <a:bodyPr/>
                    <a:lstStyle/>
                    <a:p>
                      <a:pPr marL="0" marR="0">
                        <a:lnSpc>
                          <a:spcPct val="107000"/>
                        </a:lnSpc>
                        <a:spcBef>
                          <a:spcPts val="0"/>
                        </a:spcBef>
                        <a:spcAft>
                          <a:spcPts val="0"/>
                        </a:spcAft>
                      </a:pPr>
                      <a:r>
                        <a:rPr lang="en-US" sz="2000">
                          <a:effectLst/>
                        </a:rPr>
                        <a:t> </a:t>
                      </a:r>
                    </a:p>
                    <a:p>
                      <a:pPr marL="0" marR="0">
                        <a:lnSpc>
                          <a:spcPct val="107000"/>
                        </a:lnSpc>
                        <a:spcBef>
                          <a:spcPts val="0"/>
                        </a:spcBef>
                        <a:spcAft>
                          <a:spcPts val="0"/>
                        </a:spcAft>
                      </a:pPr>
                      <a:r>
                        <a:rPr lang="en-US" sz="2000">
                          <a:effectLst/>
                        </a:rPr>
                        <a:t>XGBoost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0.5191234777241828</a:t>
                      </a:r>
                      <a:endParaRPr lang="en-US" sz="2000">
                        <a:effectLst/>
                      </a:endParaRPr>
                    </a:p>
                    <a:p>
                      <a:pPr marL="0" marR="0">
                        <a:lnSpc>
                          <a:spcPct val="107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1484501.750774029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dirty="0">
                          <a:effectLst/>
                        </a:rPr>
                        <a:t> </a:t>
                      </a:r>
                      <a:endParaRPr lang="en-US" sz="2000" dirty="0">
                        <a:effectLst/>
                      </a:endParaRPr>
                    </a:p>
                    <a:p>
                      <a:pPr marL="0" marR="0">
                        <a:lnSpc>
                          <a:spcPct val="107000"/>
                        </a:lnSpc>
                        <a:spcBef>
                          <a:spcPts val="0"/>
                        </a:spcBef>
                        <a:spcAft>
                          <a:spcPts val="0"/>
                        </a:spcAft>
                      </a:pPr>
                      <a:r>
                        <a:rPr lang="vi-VN" sz="1800" dirty="0">
                          <a:effectLst/>
                        </a:rPr>
                        <a:t>1484501.750774029</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856.8716943000217</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576.9436505859376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6231704"/>
                  </a:ext>
                </a:extLst>
              </a:tr>
              <a:tr h="1111841">
                <a:tc>
                  <a:txBody>
                    <a:bodyPr/>
                    <a:lstStyle/>
                    <a:p>
                      <a:pPr marL="0" marR="0">
                        <a:lnSpc>
                          <a:spcPct val="107000"/>
                        </a:lnSpc>
                        <a:spcBef>
                          <a:spcPts val="0"/>
                        </a:spcBef>
                        <a:spcAft>
                          <a:spcPts val="0"/>
                        </a:spcAft>
                      </a:pPr>
                      <a:r>
                        <a:rPr lang="en-US" sz="2000" b="1" i="0" dirty="0">
                          <a:effectLst/>
                        </a:rPr>
                        <a:t> </a:t>
                      </a:r>
                    </a:p>
                    <a:p>
                      <a:pPr marL="0" marR="0">
                        <a:lnSpc>
                          <a:spcPct val="107000"/>
                        </a:lnSpc>
                        <a:spcBef>
                          <a:spcPts val="0"/>
                        </a:spcBef>
                        <a:spcAft>
                          <a:spcPts val="0"/>
                        </a:spcAft>
                      </a:pPr>
                      <a:r>
                        <a:rPr lang="en-US" sz="2000" b="1" i="0" dirty="0">
                          <a:effectLst/>
                        </a:rPr>
                        <a:t>ANN</a:t>
                      </a:r>
                      <a:endParaRPr lang="en-US" sz="20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b="1" i="0" dirty="0">
                          <a:effectLst/>
                        </a:rPr>
                        <a:t> </a:t>
                      </a:r>
                      <a:endParaRPr lang="en-US" sz="2000" b="1" i="0" dirty="0">
                        <a:effectLst/>
                      </a:endParaRPr>
                    </a:p>
                    <a:p>
                      <a:pPr marL="0" marR="0">
                        <a:lnSpc>
                          <a:spcPct val="107000"/>
                        </a:lnSpc>
                        <a:spcBef>
                          <a:spcPts val="0"/>
                        </a:spcBef>
                        <a:spcAft>
                          <a:spcPts val="0"/>
                        </a:spcAft>
                      </a:pPr>
                      <a:r>
                        <a:rPr lang="vi-VN" sz="1800" b="1" i="0" dirty="0">
                          <a:effectLst/>
                        </a:rPr>
                        <a:t>0.3381651964239938</a:t>
                      </a:r>
                      <a:endParaRPr lang="en-US" sz="2000" b="1" i="0" dirty="0">
                        <a:effectLst/>
                      </a:endParaRPr>
                    </a:p>
                    <a:p>
                      <a:pPr marL="0" marR="0">
                        <a:lnSpc>
                          <a:spcPct val="107000"/>
                        </a:lnSpc>
                        <a:spcBef>
                          <a:spcPts val="0"/>
                        </a:spcBef>
                        <a:spcAft>
                          <a:spcPts val="0"/>
                        </a:spcAft>
                      </a:pPr>
                      <a:r>
                        <a:rPr lang="en-US" sz="2000" b="1" i="0" dirty="0">
                          <a:effectLst/>
                        </a:rPr>
                        <a:t> </a:t>
                      </a:r>
                      <a:endParaRPr lang="en-US" sz="20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b="1" i="0">
                          <a:effectLst/>
                        </a:rPr>
                        <a:t> </a:t>
                      </a:r>
                      <a:endParaRPr lang="en-US" sz="2000" b="1" i="0">
                        <a:effectLst/>
                      </a:endParaRPr>
                    </a:p>
                    <a:p>
                      <a:pPr marL="0" marR="0">
                        <a:lnSpc>
                          <a:spcPct val="107000"/>
                        </a:lnSpc>
                        <a:spcBef>
                          <a:spcPts val="0"/>
                        </a:spcBef>
                        <a:spcAft>
                          <a:spcPts val="0"/>
                        </a:spcAft>
                      </a:pPr>
                      <a:r>
                        <a:rPr lang="vi-VN" sz="1800" b="1" i="0">
                          <a:effectLst/>
                        </a:rPr>
                        <a:t>0.01152943890524462</a:t>
                      </a:r>
                      <a:endParaRPr lang="en-US" sz="2000" b="1" i="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b="1" i="0">
                          <a:effectLst/>
                        </a:rPr>
                        <a:t> </a:t>
                      </a:r>
                      <a:endParaRPr lang="en-US" sz="2000" b="1" i="0">
                        <a:effectLst/>
                      </a:endParaRPr>
                    </a:p>
                    <a:p>
                      <a:pPr marL="0" marR="0">
                        <a:lnSpc>
                          <a:spcPct val="107000"/>
                        </a:lnSpc>
                        <a:spcBef>
                          <a:spcPts val="0"/>
                        </a:spcBef>
                        <a:spcAft>
                          <a:spcPts val="0"/>
                        </a:spcAft>
                      </a:pPr>
                      <a:r>
                        <a:rPr lang="vi-VN" sz="1800" b="1" i="0">
                          <a:effectLst/>
                        </a:rPr>
                        <a:t>0.10737522482046136</a:t>
                      </a:r>
                      <a:endParaRPr lang="en-US" sz="2000" b="1" i="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b="1" i="0" dirty="0">
                          <a:effectLst/>
                        </a:rPr>
                        <a:t> </a:t>
                      </a:r>
                      <a:endParaRPr lang="en-US" sz="2000" b="1" i="0" dirty="0">
                        <a:effectLst/>
                      </a:endParaRPr>
                    </a:p>
                    <a:p>
                      <a:pPr marL="0" marR="0">
                        <a:lnSpc>
                          <a:spcPct val="107000"/>
                        </a:lnSpc>
                        <a:spcBef>
                          <a:spcPts val="0"/>
                        </a:spcBef>
                        <a:spcAft>
                          <a:spcPts val="0"/>
                        </a:spcAft>
                      </a:pPr>
                      <a:r>
                        <a:rPr lang="vi-VN" sz="1800" b="1" i="0" dirty="0">
                          <a:effectLst/>
                        </a:rPr>
                        <a:t>0.07606321682762442</a:t>
                      </a:r>
                      <a:endParaRPr lang="en-US" sz="20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b="1" i="0" dirty="0">
                          <a:effectLst/>
                        </a:rPr>
                        <a:t> </a:t>
                      </a:r>
                      <a:endParaRPr lang="en-US" sz="2000" b="1" i="0" dirty="0">
                        <a:effectLst/>
                      </a:endParaRPr>
                    </a:p>
                    <a:p>
                      <a:pPr marL="0" marR="0">
                        <a:lnSpc>
                          <a:spcPct val="107000"/>
                        </a:lnSpc>
                        <a:spcBef>
                          <a:spcPts val="0"/>
                        </a:spcBef>
                        <a:spcAft>
                          <a:spcPts val="0"/>
                        </a:spcAft>
                      </a:pPr>
                      <a:r>
                        <a:rPr lang="vi-VN" sz="1800" b="1" i="0" dirty="0">
                          <a:effectLst/>
                        </a:rPr>
                        <a:t>0.05088797999646821</a:t>
                      </a:r>
                      <a:endParaRPr lang="en-US" sz="20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837142"/>
                  </a:ext>
                </a:extLst>
              </a:tr>
              <a:tr h="1111841">
                <a:tc>
                  <a:txBody>
                    <a:bodyPr/>
                    <a:lstStyle/>
                    <a:p>
                      <a:pPr marL="0" marR="0">
                        <a:lnSpc>
                          <a:spcPct val="107000"/>
                        </a:lnSpc>
                        <a:spcBef>
                          <a:spcPts val="0"/>
                        </a:spcBef>
                        <a:spcAft>
                          <a:spcPts val="0"/>
                        </a:spcAft>
                      </a:pPr>
                      <a:r>
                        <a:rPr lang="en-US" sz="2000">
                          <a:effectLst/>
                        </a:rPr>
                        <a:t> </a:t>
                      </a:r>
                    </a:p>
                    <a:p>
                      <a:pPr marL="0" marR="0">
                        <a:lnSpc>
                          <a:spcPct val="107000"/>
                        </a:lnSpc>
                        <a:spcBef>
                          <a:spcPts val="0"/>
                        </a:spcBef>
                        <a:spcAft>
                          <a:spcPts val="0"/>
                        </a:spcAft>
                      </a:pPr>
                      <a:r>
                        <a:rPr lang="en-US" sz="2000">
                          <a:effectLst/>
                        </a:rPr>
                        <a:t>DNN</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0.5922714589302618</a:t>
                      </a:r>
                      <a:endParaRPr lang="en-US" sz="2000">
                        <a:effectLst/>
                      </a:endParaRPr>
                    </a:p>
                    <a:p>
                      <a:pPr marL="0" marR="0">
                        <a:lnSpc>
                          <a:spcPct val="107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1108193.9699328553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1108193.9699328553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dirty="0">
                          <a:effectLst/>
                        </a:rPr>
                        <a:t> </a:t>
                      </a:r>
                      <a:endParaRPr lang="en-US" sz="2000" dirty="0">
                        <a:effectLst/>
                      </a:endParaRPr>
                    </a:p>
                    <a:p>
                      <a:pPr marL="0" marR="0">
                        <a:lnSpc>
                          <a:spcPct val="107000"/>
                        </a:lnSpc>
                        <a:spcBef>
                          <a:spcPts val="0"/>
                        </a:spcBef>
                        <a:spcAft>
                          <a:spcPts val="0"/>
                        </a:spcAft>
                      </a:pPr>
                      <a:r>
                        <a:rPr lang="vi-VN" sz="1800" dirty="0">
                          <a:effectLst/>
                        </a:rPr>
                        <a:t>750.2956788281107</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529.0412925781252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69728528"/>
                  </a:ext>
                </a:extLst>
              </a:tr>
              <a:tr h="1111841">
                <a:tc>
                  <a:txBody>
                    <a:bodyPr/>
                    <a:lstStyle/>
                    <a:p>
                      <a:pPr marL="0" marR="0">
                        <a:lnSpc>
                          <a:spcPct val="107000"/>
                        </a:lnSpc>
                        <a:spcBef>
                          <a:spcPts val="0"/>
                        </a:spcBef>
                        <a:spcAft>
                          <a:spcPts val="0"/>
                        </a:spcAft>
                      </a:pPr>
                      <a:r>
                        <a:rPr lang="en-US" sz="2000" dirty="0">
                          <a:effectLst/>
                        </a:rPr>
                        <a:t> </a:t>
                      </a:r>
                    </a:p>
                    <a:p>
                      <a:pPr marL="0" marR="0">
                        <a:lnSpc>
                          <a:spcPct val="107000"/>
                        </a:lnSpc>
                        <a:spcBef>
                          <a:spcPts val="0"/>
                        </a:spcBef>
                        <a:spcAft>
                          <a:spcPts val="0"/>
                        </a:spcAft>
                      </a:pPr>
                      <a:r>
                        <a:rPr lang="en-US" sz="2000" dirty="0">
                          <a:effectLst/>
                        </a:rPr>
                        <a:t>NAM</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0.6111445468539286</a:t>
                      </a:r>
                      <a:endParaRPr lang="en-US" sz="2000">
                        <a:effectLst/>
                      </a:endParaRPr>
                    </a:p>
                    <a:p>
                      <a:pPr marL="0" marR="0">
                        <a:lnSpc>
                          <a:spcPct val="107000"/>
                        </a:lnSpc>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1056897.4818917033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1028.0551939909176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a:effectLst/>
                        </a:rPr>
                        <a:t> </a:t>
                      </a:r>
                      <a:endParaRPr lang="en-US" sz="2000">
                        <a:effectLst/>
                      </a:endParaRPr>
                    </a:p>
                    <a:p>
                      <a:pPr marL="0" marR="0">
                        <a:lnSpc>
                          <a:spcPct val="107000"/>
                        </a:lnSpc>
                        <a:spcBef>
                          <a:spcPts val="0"/>
                        </a:spcBef>
                        <a:spcAft>
                          <a:spcPts val="0"/>
                        </a:spcAft>
                      </a:pPr>
                      <a:r>
                        <a:rPr lang="vi-VN" sz="1800">
                          <a:effectLst/>
                        </a:rPr>
                        <a:t>728.6469746496747</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vi-VN" sz="1800" dirty="0">
                          <a:effectLst/>
                        </a:rPr>
                        <a:t> </a:t>
                      </a:r>
                      <a:endParaRPr lang="en-US" sz="2000" dirty="0">
                        <a:effectLst/>
                      </a:endParaRPr>
                    </a:p>
                    <a:p>
                      <a:pPr marL="0" marR="0">
                        <a:lnSpc>
                          <a:spcPct val="107000"/>
                        </a:lnSpc>
                        <a:spcBef>
                          <a:spcPts val="0"/>
                        </a:spcBef>
                        <a:spcAft>
                          <a:spcPts val="0"/>
                        </a:spcAft>
                      </a:pPr>
                      <a:r>
                        <a:rPr lang="vi-VN" sz="1800" dirty="0">
                          <a:effectLst/>
                        </a:rPr>
                        <a:t>502.82359101562497</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9566554"/>
                  </a:ext>
                </a:extLst>
              </a:tr>
            </a:tbl>
          </a:graphicData>
        </a:graphic>
      </p:graphicFrame>
    </p:spTree>
    <p:extLst>
      <p:ext uri="{BB962C8B-B14F-4D97-AF65-F5344CB8AC3E}">
        <p14:creationId xmlns:p14="http://schemas.microsoft.com/office/powerpoint/2010/main" val="4137080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728E5435-82C7-3B7D-3A81-762856645AE9}"/>
              </a:ext>
            </a:extLst>
          </p:cNvPr>
          <p:cNvPicPr>
            <a:picLocks noChangeAspect="1"/>
          </p:cNvPicPr>
          <p:nvPr/>
        </p:nvPicPr>
        <p:blipFill rotWithShape="1">
          <a:blip r:embed="rId3"/>
          <a:srcRect r="-1" b="29710"/>
          <a:stretch/>
        </p:blipFill>
        <p:spPr>
          <a:xfrm>
            <a:off x="458724" y="457200"/>
            <a:ext cx="11274552" cy="5943600"/>
          </a:xfrm>
          <a:prstGeom prst="rect">
            <a:avLst/>
          </a:prstGeom>
          <a:noFill/>
        </p:spPr>
      </p:pic>
      <p:sp>
        <p:nvSpPr>
          <p:cNvPr id="2" name="Title 1">
            <a:extLst>
              <a:ext uri="{FF2B5EF4-FFF2-40B4-BE49-F238E27FC236}">
                <a16:creationId xmlns:a16="http://schemas.microsoft.com/office/drawing/2014/main" id="{1A69AB68-AAD3-4F45-941A-BD76631A9FC7}"/>
              </a:ext>
            </a:extLst>
          </p:cNvPr>
          <p:cNvSpPr>
            <a:spLocks noGrp="1"/>
          </p:cNvSpPr>
          <p:nvPr>
            <p:ph type="ctrTitle"/>
          </p:nvPr>
        </p:nvSpPr>
        <p:spPr>
          <a:xfrm>
            <a:off x="1960204" y="3429000"/>
            <a:ext cx="7844354" cy="1123363"/>
          </a:xfrm>
        </p:spPr>
        <p:txBody>
          <a:bodyPr anchor="b">
            <a:noAutofit/>
          </a:bodyPr>
          <a:lstStyle/>
          <a:p>
            <a:pPr algn="ctr"/>
            <a:r>
              <a:rPr lang="en-US" sz="8800" dirty="0">
                <a:solidFill>
                  <a:srgbClr val="0070C0"/>
                </a:solidFill>
              </a:rPr>
              <a:t>THANKS FOR LISTENING</a:t>
            </a:r>
          </a:p>
        </p:txBody>
      </p:sp>
      <p:sp>
        <p:nvSpPr>
          <p:cNvPr id="86" name="Slide Number Placeholder 85" hidden="1">
            <a:extLst>
              <a:ext uri="{FF2B5EF4-FFF2-40B4-BE49-F238E27FC236}">
                <a16:creationId xmlns:a16="http://schemas.microsoft.com/office/drawing/2014/main" id="{38FA7F94-C624-41F7-9020-8AA1485E2AC6}"/>
              </a:ext>
            </a:extLst>
          </p:cNvPr>
          <p:cNvSpPr>
            <a:spLocks noGrp="1"/>
          </p:cNvSpPr>
          <p:nvPr>
            <p:ph type="sldNum" sz="quarter" idx="12"/>
          </p:nvPr>
        </p:nvSpPr>
        <p:spPr/>
        <p:txBody>
          <a:bodyPr/>
          <a:lstStyle/>
          <a:p>
            <a:pPr>
              <a:spcAft>
                <a:spcPts val="600"/>
              </a:spcAft>
            </a:pPr>
            <a:fld id="{19B51A1E-902D-48AF-9020-955120F399B6}" type="slidenum">
              <a:rPr lang="en-ZA" smtClean="0"/>
              <a:pPr>
                <a:spcAft>
                  <a:spcPts val="600"/>
                </a:spcAft>
              </a:pPr>
              <a:t>82</a:t>
            </a:fld>
            <a:endParaRPr lang="en-ZA"/>
          </a:p>
        </p:txBody>
      </p:sp>
    </p:spTree>
    <p:extLst>
      <p:ext uri="{BB962C8B-B14F-4D97-AF65-F5344CB8AC3E}">
        <p14:creationId xmlns:p14="http://schemas.microsoft.com/office/powerpoint/2010/main" val="1149256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C2D457-0656-CB44-7023-63C273950F6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pic>
        <p:nvPicPr>
          <p:cNvPr id="2" name="Picture 1">
            <a:extLst>
              <a:ext uri="{FF2B5EF4-FFF2-40B4-BE49-F238E27FC236}">
                <a16:creationId xmlns:a16="http://schemas.microsoft.com/office/drawing/2014/main" id="{89274293-6AE6-D2FA-3944-E32ECAF4E732}"/>
              </a:ext>
            </a:extLst>
          </p:cNvPr>
          <p:cNvPicPr>
            <a:picLocks noChangeAspect="1"/>
          </p:cNvPicPr>
          <p:nvPr/>
        </p:nvPicPr>
        <p:blipFill>
          <a:blip r:embed="rId2"/>
          <a:stretch>
            <a:fillRect/>
          </a:stretch>
        </p:blipFill>
        <p:spPr>
          <a:xfrm>
            <a:off x="924560" y="2153378"/>
            <a:ext cx="11267440" cy="2779302"/>
          </a:xfrm>
          <a:prstGeom prst="rect">
            <a:avLst/>
          </a:prstGeom>
        </p:spPr>
      </p:pic>
    </p:spTree>
    <p:extLst>
      <p:ext uri="{BB962C8B-B14F-4D97-AF65-F5344CB8AC3E}">
        <p14:creationId xmlns:p14="http://schemas.microsoft.com/office/powerpoint/2010/main" val="3152568080"/>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f0691f65-7151-46c4-ab3a-3d1faed68754" xsi:nil="true"/>
    <_activity xmlns="f0691f65-7151-46c4-ab3a-3d1faed6875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CFEFC7270BE929408C56A8BC4DE6EFF5" ma:contentTypeVersion="13" ma:contentTypeDescription="Tạo tài liệu mới." ma:contentTypeScope="" ma:versionID="ae2190ee761d991cef8a4bbfe2a0a58f">
  <xsd:schema xmlns:xsd="http://www.w3.org/2001/XMLSchema" xmlns:xs="http://www.w3.org/2001/XMLSchema" xmlns:p="http://schemas.microsoft.com/office/2006/metadata/properties" xmlns:ns3="f0691f65-7151-46c4-ab3a-3d1faed68754" xmlns:ns4="9111abec-5279-4525-9f3e-6ffe768a7c36" targetNamespace="http://schemas.microsoft.com/office/2006/metadata/properties" ma:root="true" ma:fieldsID="4cd4f7360ff06796ebe9ddb79228052e" ns3:_="" ns4:_="">
    <xsd:import namespace="f0691f65-7151-46c4-ab3a-3d1faed68754"/>
    <xsd:import namespace="9111abec-5279-4525-9f3e-6ffe768a7c3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691f65-7151-46c4-ab3a-3d1faed687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11abec-5279-4525-9f3e-6ffe768a7c36" elementFormDefault="qualified">
    <xsd:import namespace="http://schemas.microsoft.com/office/2006/documentManagement/types"/>
    <xsd:import namespace="http://schemas.microsoft.com/office/infopath/2007/PartnerControls"/>
    <xsd:element name="SharedWithUsers" ma:index="16"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Chia sẻ Có Chi tiết" ma:internalName="SharedWithDetails" ma:readOnly="true">
      <xsd:simpleType>
        <xsd:restriction base="dms:Note">
          <xsd:maxLength value="255"/>
        </xsd:restriction>
      </xsd:simpleType>
    </xsd:element>
    <xsd:element name="SharingHintHash" ma:index="18"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E6AE0A-D4B0-4A5B-9359-3C20E0AE6F61}">
  <ds:schemaRefs>
    <ds:schemaRef ds:uri="http://purl.org/dc/terms/"/>
    <ds:schemaRef ds:uri="f0691f65-7151-46c4-ab3a-3d1faed68754"/>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111abec-5279-4525-9f3e-6ffe768a7c36"/>
    <ds:schemaRef ds:uri="http://www.w3.org/XML/1998/namespace"/>
  </ds:schemaRefs>
</ds:datastoreItem>
</file>

<file path=customXml/itemProps2.xml><?xml version="1.0" encoding="utf-8"?>
<ds:datastoreItem xmlns:ds="http://schemas.openxmlformats.org/officeDocument/2006/customXml" ds:itemID="{0BB52071-A42C-41B4-855A-DC3E4B64E0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691f65-7151-46c4-ab3a-3d1faed68754"/>
    <ds:schemaRef ds:uri="9111abec-5279-4525-9f3e-6ffe768a7c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5282</TotalTime>
  <Words>2395</Words>
  <Application>Microsoft Office PowerPoint</Application>
  <PresentationFormat>Widescreen</PresentationFormat>
  <Paragraphs>434</Paragraphs>
  <Slides>82</Slides>
  <Notes>22</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82</vt:i4>
      </vt:variant>
    </vt:vector>
  </HeadingPairs>
  <TitlesOfParts>
    <vt:vector size="94" baseType="lpstr">
      <vt:lpstr>Arial</vt:lpstr>
      <vt:lpstr>Bodoni MT</vt:lpstr>
      <vt:lpstr>Calibri</vt:lpstr>
      <vt:lpstr>Calibri Light</vt:lpstr>
      <vt:lpstr>Cambria Math</vt:lpstr>
      <vt:lpstr>IBM Plex Sans</vt:lpstr>
      <vt:lpstr>NVIDIA-NALA</vt:lpstr>
      <vt:lpstr>Söhne</vt:lpstr>
      <vt:lpstr>Source Sans Pro Light</vt:lpstr>
      <vt:lpstr>Symbol</vt:lpstr>
      <vt:lpstr>Times New Roman</vt:lpstr>
      <vt:lpstr>Office Theme</vt:lpstr>
      <vt:lpstr>Sale Forecasting </vt:lpstr>
      <vt:lpstr>PowerPoint Presentation</vt:lpstr>
      <vt:lpstr>Forecast</vt:lpstr>
      <vt:lpstr>Sale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 Deep Learning Model</vt:lpstr>
      <vt:lpstr>Level of Complexity</vt:lpstr>
      <vt:lpstr>Machine Learning</vt:lpstr>
      <vt:lpstr>Deep Learning</vt:lpstr>
      <vt:lpstr>Compare Machine – Deep Learning</vt:lpstr>
      <vt:lpstr>About Dataset</vt:lpstr>
      <vt:lpstr>PowerPoint Presentation</vt:lpstr>
      <vt:lpstr>PowerPoint Presentation</vt:lpstr>
      <vt:lpstr>PowerPoint Presentation</vt:lpstr>
      <vt:lpstr>PowerPoint Presentation</vt:lpstr>
      <vt:lpstr>PowerPoint Presentation</vt:lpstr>
      <vt:lpstr>PowerPoint Presentation</vt:lpstr>
      <vt:lpstr>Embedding Layers</vt:lpstr>
      <vt:lpstr>PowerPoint Presentation</vt:lpstr>
      <vt:lpstr>Rectified Linear Units (ReLU)</vt:lpstr>
      <vt:lpstr>PowerPoint Presentation</vt:lpstr>
      <vt:lpstr>Advantages of ReLU</vt:lpstr>
      <vt:lpstr>Disadvantages of ReLU</vt:lpstr>
      <vt:lpstr>PowerPoint Presentation</vt:lpstr>
      <vt:lpstr>Adam</vt:lpstr>
      <vt:lpstr>Machine Learning</vt:lpstr>
      <vt:lpstr>PowerPoint Presentation</vt:lpstr>
      <vt:lpstr>XGBoost Model</vt:lpstr>
      <vt:lpstr>About XGBoost Model</vt:lpstr>
      <vt:lpstr>How it work?</vt:lpstr>
      <vt:lpstr>Assemble Algorithm</vt:lpstr>
      <vt:lpstr>Bagging</vt:lpstr>
      <vt:lpstr>Boosting</vt:lpstr>
      <vt:lpstr>Gradient Boosting</vt:lpstr>
      <vt:lpstr>XGBoost Algorithm</vt:lpstr>
      <vt:lpstr>XGBoost Algorithm</vt:lpstr>
      <vt:lpstr>How it work?</vt:lpstr>
      <vt:lpstr>How it work?</vt:lpstr>
      <vt:lpstr>Advantages of XGBoost</vt:lpstr>
      <vt:lpstr>Disadvantages of XGBoost</vt:lpstr>
      <vt:lpstr>PowerPoint Presentation</vt:lpstr>
      <vt:lpstr>Deep Learning</vt:lpstr>
      <vt:lpstr>PowerPoint Presentation</vt:lpstr>
      <vt:lpstr>ANN Model</vt:lpstr>
      <vt:lpstr>Artificial Neural Network</vt:lpstr>
      <vt:lpstr>How it work?</vt:lpstr>
      <vt:lpstr>How it work?</vt:lpstr>
      <vt:lpstr>How it work?</vt:lpstr>
      <vt:lpstr>How it work?</vt:lpstr>
      <vt:lpstr>How it work?</vt:lpstr>
      <vt:lpstr>How it work?</vt:lpstr>
      <vt:lpstr>How it work?</vt:lpstr>
      <vt:lpstr>How it work?</vt:lpstr>
      <vt:lpstr>How it work?</vt:lpstr>
      <vt:lpstr>How it work?</vt:lpstr>
      <vt:lpstr>How it work?</vt:lpstr>
      <vt:lpstr>Implementation of Artificial Neural Network</vt:lpstr>
      <vt:lpstr>Advantages of ANN</vt:lpstr>
      <vt:lpstr>Disadvantages of ANN</vt:lpstr>
      <vt:lpstr>Define the Model</vt:lpstr>
      <vt:lpstr>Define the Model</vt:lpstr>
      <vt:lpstr>DNN Model</vt:lpstr>
      <vt:lpstr>Deep Neural Network</vt:lpstr>
      <vt:lpstr>How it work?</vt:lpstr>
      <vt:lpstr>Advantages of DNN</vt:lpstr>
      <vt:lpstr>Disadvantages of DNN</vt:lpstr>
      <vt:lpstr>Define the Model</vt:lpstr>
      <vt:lpstr>NAM Model</vt:lpstr>
      <vt:lpstr>Neural Addictive Network</vt:lpstr>
      <vt:lpstr>How it work?</vt:lpstr>
      <vt:lpstr>Advantages of ANN</vt:lpstr>
      <vt:lpstr>Disadvantages of ANN</vt:lpstr>
      <vt:lpstr>Define the Model</vt:lpstr>
      <vt:lpstr>Table of Prediction Errors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 Forecasting</dc:title>
  <dc:creator>Phạm Thùy Dung</dc:creator>
  <cp:lastModifiedBy>Phạm Thùy Dung</cp:lastModifiedBy>
  <cp:revision>13</cp:revision>
  <dcterms:created xsi:type="dcterms:W3CDTF">2023-06-25T09:57:22Z</dcterms:created>
  <dcterms:modified xsi:type="dcterms:W3CDTF">2023-07-17T16:44:01Z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0x010100CFEFC7270BE929408C56A8BC4DE6EFF5</vt:lpwstr>
  </property>
</Properties>
</file>